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61"/>
  </p:notesMasterIdLst>
  <p:handoutMasterIdLst>
    <p:handoutMasterId r:id="rId62"/>
  </p:handoutMasterIdLst>
  <p:sldIdLst>
    <p:sldId id="346" r:id="rId2"/>
    <p:sldId id="332" r:id="rId3"/>
    <p:sldId id="257" r:id="rId4"/>
    <p:sldId id="258" r:id="rId5"/>
    <p:sldId id="259" r:id="rId6"/>
    <p:sldId id="261" r:id="rId7"/>
    <p:sldId id="262" r:id="rId8"/>
    <p:sldId id="260" r:id="rId9"/>
    <p:sldId id="264" r:id="rId10"/>
    <p:sldId id="309" r:id="rId11"/>
    <p:sldId id="265" r:id="rId12"/>
    <p:sldId id="266" r:id="rId13"/>
    <p:sldId id="267" r:id="rId14"/>
    <p:sldId id="269" r:id="rId15"/>
    <p:sldId id="268" r:id="rId16"/>
    <p:sldId id="270" r:id="rId17"/>
    <p:sldId id="271" r:id="rId18"/>
    <p:sldId id="347" r:id="rId19"/>
    <p:sldId id="289" r:id="rId20"/>
    <p:sldId id="256" r:id="rId21"/>
    <p:sldId id="273" r:id="rId22"/>
    <p:sldId id="344" r:id="rId23"/>
    <p:sldId id="345" r:id="rId24"/>
    <p:sldId id="333" r:id="rId25"/>
    <p:sldId id="277" r:id="rId26"/>
    <p:sldId id="334" r:id="rId27"/>
    <p:sldId id="276" r:id="rId28"/>
    <p:sldId id="278" r:id="rId29"/>
    <p:sldId id="279" r:id="rId30"/>
    <p:sldId id="280" r:id="rId31"/>
    <p:sldId id="281" r:id="rId32"/>
    <p:sldId id="282" r:id="rId33"/>
    <p:sldId id="283" r:id="rId34"/>
    <p:sldId id="284" r:id="rId35"/>
    <p:sldId id="285" r:id="rId36"/>
    <p:sldId id="286" r:id="rId37"/>
    <p:sldId id="287" r:id="rId38"/>
    <p:sldId id="335" r:id="rId39"/>
    <p:sldId id="337" r:id="rId40"/>
    <p:sldId id="336" r:id="rId41"/>
    <p:sldId id="338" r:id="rId42"/>
    <p:sldId id="350" r:id="rId43"/>
    <p:sldId id="349" r:id="rId44"/>
    <p:sldId id="340" r:id="rId45"/>
    <p:sldId id="293" r:id="rId46"/>
    <p:sldId id="305" r:id="rId47"/>
    <p:sldId id="294" r:id="rId48"/>
    <p:sldId id="297" r:id="rId49"/>
    <p:sldId id="343" r:id="rId50"/>
    <p:sldId id="341" r:id="rId51"/>
    <p:sldId id="296" r:id="rId52"/>
    <p:sldId id="298" r:id="rId53"/>
    <p:sldId id="299" r:id="rId54"/>
    <p:sldId id="300" r:id="rId55"/>
    <p:sldId id="301" r:id="rId56"/>
    <p:sldId id="302" r:id="rId57"/>
    <p:sldId id="348" r:id="rId58"/>
    <p:sldId id="303" r:id="rId59"/>
    <p:sldId id="306" r:id="rId6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3" autoAdjust="0"/>
    <p:restoredTop sz="94643" autoAdjust="0"/>
  </p:normalViewPr>
  <p:slideViewPr>
    <p:cSldViewPr>
      <p:cViewPr varScale="1">
        <p:scale>
          <a:sx n="109" d="100"/>
          <a:sy n="109" d="100"/>
        </p:scale>
        <p:origin x="167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lvanathan N" userId="1f7db2f1-a91b-4274-8ac3-a712f8c8dbff" providerId="ADAL" clId="{64115C01-DFF7-4F89-8DBD-82ADC916C7DB}"/>
    <pc:docChg chg="undo custSel addSld modSld sldOrd">
      <pc:chgData name="Selvanathan N" userId="1f7db2f1-a91b-4274-8ac3-a712f8c8dbff" providerId="ADAL" clId="{64115C01-DFF7-4F89-8DBD-82ADC916C7DB}" dt="2021-09-03T03:56:47.585" v="180" actId="403"/>
      <pc:docMkLst>
        <pc:docMk/>
      </pc:docMkLst>
      <pc:sldChg chg="modSp mod">
        <pc:chgData name="Selvanathan N" userId="1f7db2f1-a91b-4274-8ac3-a712f8c8dbff" providerId="ADAL" clId="{64115C01-DFF7-4F89-8DBD-82ADC916C7DB}" dt="2021-08-30T03:55:20.074" v="19" actId="403"/>
        <pc:sldMkLst>
          <pc:docMk/>
          <pc:sldMk cId="0" sldId="279"/>
        </pc:sldMkLst>
        <pc:spChg chg="mod">
          <ac:chgData name="Selvanathan N" userId="1f7db2f1-a91b-4274-8ac3-a712f8c8dbff" providerId="ADAL" clId="{64115C01-DFF7-4F89-8DBD-82ADC916C7DB}" dt="2021-08-30T03:55:20.074" v="19" actId="403"/>
          <ac:spMkLst>
            <pc:docMk/>
            <pc:sldMk cId="0" sldId="279"/>
            <ac:spMk id="5" creationId="{00000000-0000-0000-0000-000000000000}"/>
          </ac:spMkLst>
        </pc:spChg>
        <pc:spChg chg="mod">
          <ac:chgData name="Selvanathan N" userId="1f7db2f1-a91b-4274-8ac3-a712f8c8dbff" providerId="ADAL" clId="{64115C01-DFF7-4F89-8DBD-82ADC916C7DB}" dt="2021-08-30T03:54:42.004" v="17" actId="20577"/>
          <ac:spMkLst>
            <pc:docMk/>
            <pc:sldMk cId="0" sldId="279"/>
            <ac:spMk id="7" creationId="{00000000-0000-0000-0000-000000000000}"/>
          </ac:spMkLst>
        </pc:spChg>
      </pc:sldChg>
      <pc:sldChg chg="modSp mod modShow">
        <pc:chgData name="Selvanathan N" userId="1f7db2f1-a91b-4274-8ac3-a712f8c8dbff" providerId="ADAL" clId="{64115C01-DFF7-4F89-8DBD-82ADC916C7DB}" dt="2021-08-30T03:55:44.178" v="22" actId="729"/>
        <pc:sldMkLst>
          <pc:docMk/>
          <pc:sldMk cId="0" sldId="280"/>
        </pc:sldMkLst>
        <pc:spChg chg="mod">
          <ac:chgData name="Selvanathan N" userId="1f7db2f1-a91b-4274-8ac3-a712f8c8dbff" providerId="ADAL" clId="{64115C01-DFF7-4F89-8DBD-82ADC916C7DB}" dt="2021-08-30T03:55:30.802" v="21" actId="403"/>
          <ac:spMkLst>
            <pc:docMk/>
            <pc:sldMk cId="0" sldId="280"/>
            <ac:spMk id="5" creationId="{00000000-0000-0000-0000-000000000000}"/>
          </ac:spMkLst>
        </pc:spChg>
      </pc:sldChg>
      <pc:sldChg chg="addSp modSp mod">
        <pc:chgData name="Selvanathan N" userId="1f7db2f1-a91b-4274-8ac3-a712f8c8dbff" providerId="ADAL" clId="{64115C01-DFF7-4F89-8DBD-82ADC916C7DB}" dt="2021-08-30T04:05:09.467" v="33" actId="14100"/>
        <pc:sldMkLst>
          <pc:docMk/>
          <pc:sldMk cId="0" sldId="281"/>
        </pc:sldMkLst>
        <pc:spChg chg="mod">
          <ac:chgData name="Selvanathan N" userId="1f7db2f1-a91b-4274-8ac3-a712f8c8dbff" providerId="ADAL" clId="{64115C01-DFF7-4F89-8DBD-82ADC916C7DB}" dt="2021-08-30T03:57:55.763" v="24" actId="403"/>
          <ac:spMkLst>
            <pc:docMk/>
            <pc:sldMk cId="0" sldId="281"/>
            <ac:spMk id="5" creationId="{00000000-0000-0000-0000-000000000000}"/>
          </ac:spMkLst>
        </pc:spChg>
        <pc:picChg chg="add mod">
          <ac:chgData name="Selvanathan N" userId="1f7db2f1-a91b-4274-8ac3-a712f8c8dbff" providerId="ADAL" clId="{64115C01-DFF7-4F89-8DBD-82ADC916C7DB}" dt="2021-08-30T04:05:09.467" v="33" actId="14100"/>
          <ac:picMkLst>
            <pc:docMk/>
            <pc:sldMk cId="0" sldId="281"/>
            <ac:picMk id="3" creationId="{D7C91B69-6070-4A35-8AA9-C7401788E783}"/>
          </ac:picMkLst>
        </pc:picChg>
        <pc:picChg chg="mod">
          <ac:chgData name="Selvanathan N" userId="1f7db2f1-a91b-4274-8ac3-a712f8c8dbff" providerId="ADAL" clId="{64115C01-DFF7-4F89-8DBD-82ADC916C7DB}" dt="2021-08-30T04:05:05.847" v="32" actId="1440"/>
          <ac:picMkLst>
            <pc:docMk/>
            <pc:sldMk cId="0" sldId="281"/>
            <ac:picMk id="6" creationId="{00000000-0000-0000-0000-000000000000}"/>
          </ac:picMkLst>
        </pc:picChg>
      </pc:sldChg>
      <pc:sldChg chg="modSp mod">
        <pc:chgData name="Selvanathan N" userId="1f7db2f1-a91b-4274-8ac3-a712f8c8dbff" providerId="ADAL" clId="{64115C01-DFF7-4F89-8DBD-82ADC916C7DB}" dt="2021-08-30T04:13:33.477" v="40" actId="403"/>
        <pc:sldMkLst>
          <pc:docMk/>
          <pc:sldMk cId="0" sldId="287"/>
        </pc:sldMkLst>
        <pc:spChg chg="mod">
          <ac:chgData name="Selvanathan N" userId="1f7db2f1-a91b-4274-8ac3-a712f8c8dbff" providerId="ADAL" clId="{64115C01-DFF7-4F89-8DBD-82ADC916C7DB}" dt="2021-08-30T04:13:33.477" v="40" actId="403"/>
          <ac:spMkLst>
            <pc:docMk/>
            <pc:sldMk cId="0" sldId="287"/>
            <ac:spMk id="5" creationId="{00000000-0000-0000-0000-000000000000}"/>
          </ac:spMkLst>
        </pc:spChg>
        <pc:picChg chg="mod">
          <ac:chgData name="Selvanathan N" userId="1f7db2f1-a91b-4274-8ac3-a712f8c8dbff" providerId="ADAL" clId="{64115C01-DFF7-4F89-8DBD-82ADC916C7DB}" dt="2021-08-30T04:13:20.375" v="36" actId="1076"/>
          <ac:picMkLst>
            <pc:docMk/>
            <pc:sldMk cId="0" sldId="287"/>
            <ac:picMk id="6" creationId="{00000000-0000-0000-0000-000000000000}"/>
          </ac:picMkLst>
        </pc:picChg>
      </pc:sldChg>
      <pc:sldChg chg="addSp modSp mod">
        <pc:chgData name="Selvanathan N" userId="1f7db2f1-a91b-4274-8ac3-a712f8c8dbff" providerId="ADAL" clId="{64115C01-DFF7-4F89-8DBD-82ADC916C7DB}" dt="2021-09-02T04:36:29.862" v="118" actId="1440"/>
        <pc:sldMkLst>
          <pc:docMk/>
          <pc:sldMk cId="0" sldId="294"/>
        </pc:sldMkLst>
        <pc:spChg chg="mod">
          <ac:chgData name="Selvanathan N" userId="1f7db2f1-a91b-4274-8ac3-a712f8c8dbff" providerId="ADAL" clId="{64115C01-DFF7-4F89-8DBD-82ADC916C7DB}" dt="2021-09-02T04:36:09.752" v="115" actId="6549"/>
          <ac:spMkLst>
            <pc:docMk/>
            <pc:sldMk cId="0" sldId="294"/>
            <ac:spMk id="5" creationId="{00000000-0000-0000-0000-000000000000}"/>
          </ac:spMkLst>
        </pc:spChg>
        <pc:picChg chg="add mod">
          <ac:chgData name="Selvanathan N" userId="1f7db2f1-a91b-4274-8ac3-a712f8c8dbff" providerId="ADAL" clId="{64115C01-DFF7-4F89-8DBD-82ADC916C7DB}" dt="2021-09-02T04:36:29.862" v="118" actId="1440"/>
          <ac:picMkLst>
            <pc:docMk/>
            <pc:sldMk cId="0" sldId="294"/>
            <ac:picMk id="3" creationId="{48011E8D-2078-4B2C-BE0A-A239537FFA29}"/>
          </ac:picMkLst>
        </pc:picChg>
      </pc:sldChg>
      <pc:sldChg chg="addSp modSp mod">
        <pc:chgData name="Selvanathan N" userId="1f7db2f1-a91b-4274-8ac3-a712f8c8dbff" providerId="ADAL" clId="{64115C01-DFF7-4F89-8DBD-82ADC916C7DB}" dt="2021-09-03T03:53:37.967" v="165" actId="1037"/>
        <pc:sldMkLst>
          <pc:docMk/>
          <pc:sldMk cId="0" sldId="296"/>
        </pc:sldMkLst>
        <pc:picChg chg="add mod">
          <ac:chgData name="Selvanathan N" userId="1f7db2f1-a91b-4274-8ac3-a712f8c8dbff" providerId="ADAL" clId="{64115C01-DFF7-4F89-8DBD-82ADC916C7DB}" dt="2021-09-03T03:53:37.967" v="165" actId="1037"/>
          <ac:picMkLst>
            <pc:docMk/>
            <pc:sldMk cId="0" sldId="296"/>
            <ac:picMk id="3" creationId="{AC839650-5459-451E-964D-4E242DC4FDC8}"/>
          </ac:picMkLst>
        </pc:picChg>
      </pc:sldChg>
      <pc:sldChg chg="addSp modSp mod">
        <pc:chgData name="Selvanathan N" userId="1f7db2f1-a91b-4274-8ac3-a712f8c8dbff" providerId="ADAL" clId="{64115C01-DFF7-4F89-8DBD-82ADC916C7DB}" dt="2021-09-02T04:37:41.579" v="153" actId="29295"/>
        <pc:sldMkLst>
          <pc:docMk/>
          <pc:sldMk cId="0" sldId="297"/>
        </pc:sldMkLst>
        <pc:spChg chg="mod">
          <ac:chgData name="Selvanathan N" userId="1f7db2f1-a91b-4274-8ac3-a712f8c8dbff" providerId="ADAL" clId="{64115C01-DFF7-4F89-8DBD-82ADC916C7DB}" dt="2021-09-02T04:37:02.008" v="149" actId="6549"/>
          <ac:spMkLst>
            <pc:docMk/>
            <pc:sldMk cId="0" sldId="297"/>
            <ac:spMk id="5" creationId="{00000000-0000-0000-0000-000000000000}"/>
          </ac:spMkLst>
        </pc:spChg>
        <pc:picChg chg="add mod">
          <ac:chgData name="Selvanathan N" userId="1f7db2f1-a91b-4274-8ac3-a712f8c8dbff" providerId="ADAL" clId="{64115C01-DFF7-4F89-8DBD-82ADC916C7DB}" dt="2021-09-02T04:37:41.579" v="153" actId="29295"/>
          <ac:picMkLst>
            <pc:docMk/>
            <pc:sldMk cId="0" sldId="297"/>
            <ac:picMk id="3" creationId="{D671C885-7D5F-49DE-9FA0-93DC7CB96017}"/>
          </ac:picMkLst>
        </pc:picChg>
      </pc:sldChg>
      <pc:sldChg chg="addSp modSp mod">
        <pc:chgData name="Selvanathan N" userId="1f7db2f1-a91b-4274-8ac3-a712f8c8dbff" providerId="ADAL" clId="{64115C01-DFF7-4F89-8DBD-82ADC916C7DB}" dt="2021-09-03T03:54:56.395" v="171" actId="1440"/>
        <pc:sldMkLst>
          <pc:docMk/>
          <pc:sldMk cId="0" sldId="298"/>
        </pc:sldMkLst>
        <pc:spChg chg="mod">
          <ac:chgData name="Selvanathan N" userId="1f7db2f1-a91b-4274-8ac3-a712f8c8dbff" providerId="ADAL" clId="{64115C01-DFF7-4F89-8DBD-82ADC916C7DB}" dt="2021-09-03T03:54:06.271" v="166" actId="403"/>
          <ac:spMkLst>
            <pc:docMk/>
            <pc:sldMk cId="0" sldId="298"/>
            <ac:spMk id="5" creationId="{00000000-0000-0000-0000-000000000000}"/>
          </ac:spMkLst>
        </pc:spChg>
        <pc:picChg chg="add mod">
          <ac:chgData name="Selvanathan N" userId="1f7db2f1-a91b-4274-8ac3-a712f8c8dbff" providerId="ADAL" clId="{64115C01-DFF7-4F89-8DBD-82ADC916C7DB}" dt="2021-09-03T03:54:56.395" v="171" actId="1440"/>
          <ac:picMkLst>
            <pc:docMk/>
            <pc:sldMk cId="0" sldId="298"/>
            <ac:picMk id="3" creationId="{E5FF0319-03AF-42A1-A453-520135524B74}"/>
          </ac:picMkLst>
        </pc:picChg>
      </pc:sldChg>
      <pc:sldChg chg="addSp modSp mod">
        <pc:chgData name="Selvanathan N" userId="1f7db2f1-a91b-4274-8ac3-a712f8c8dbff" providerId="ADAL" clId="{64115C01-DFF7-4F89-8DBD-82ADC916C7DB}" dt="2021-09-03T03:56:15.077" v="179" actId="1037"/>
        <pc:sldMkLst>
          <pc:docMk/>
          <pc:sldMk cId="0" sldId="299"/>
        </pc:sldMkLst>
        <pc:spChg chg="mod">
          <ac:chgData name="Selvanathan N" userId="1f7db2f1-a91b-4274-8ac3-a712f8c8dbff" providerId="ADAL" clId="{64115C01-DFF7-4F89-8DBD-82ADC916C7DB}" dt="2021-09-03T03:55:05.407" v="172" actId="403"/>
          <ac:spMkLst>
            <pc:docMk/>
            <pc:sldMk cId="0" sldId="299"/>
            <ac:spMk id="5" creationId="{00000000-0000-0000-0000-000000000000}"/>
          </ac:spMkLst>
        </pc:spChg>
        <pc:picChg chg="add mod">
          <ac:chgData name="Selvanathan N" userId="1f7db2f1-a91b-4274-8ac3-a712f8c8dbff" providerId="ADAL" clId="{64115C01-DFF7-4F89-8DBD-82ADC916C7DB}" dt="2021-09-03T03:56:15.077" v="179" actId="1037"/>
          <ac:picMkLst>
            <pc:docMk/>
            <pc:sldMk cId="0" sldId="299"/>
            <ac:picMk id="3" creationId="{0DA63CE9-2C26-4DA7-BA34-99117324BA46}"/>
          </ac:picMkLst>
        </pc:picChg>
      </pc:sldChg>
      <pc:sldChg chg="modSp mod">
        <pc:chgData name="Selvanathan N" userId="1f7db2f1-a91b-4274-8ac3-a712f8c8dbff" providerId="ADAL" clId="{64115C01-DFF7-4F89-8DBD-82ADC916C7DB}" dt="2021-09-03T03:56:47.585" v="180" actId="403"/>
        <pc:sldMkLst>
          <pc:docMk/>
          <pc:sldMk cId="0" sldId="302"/>
        </pc:sldMkLst>
        <pc:spChg chg="mod">
          <ac:chgData name="Selvanathan N" userId="1f7db2f1-a91b-4274-8ac3-a712f8c8dbff" providerId="ADAL" clId="{64115C01-DFF7-4F89-8DBD-82ADC916C7DB}" dt="2021-09-03T03:56:47.585" v="180" actId="403"/>
          <ac:spMkLst>
            <pc:docMk/>
            <pc:sldMk cId="0" sldId="302"/>
            <ac:spMk id="5" creationId="{00000000-0000-0000-0000-000000000000}"/>
          </ac:spMkLst>
        </pc:spChg>
      </pc:sldChg>
      <pc:sldChg chg="addSp modSp mod">
        <pc:chgData name="Selvanathan N" userId="1f7db2f1-a91b-4274-8ac3-a712f8c8dbff" providerId="ADAL" clId="{64115C01-DFF7-4F89-8DBD-82ADC916C7DB}" dt="2021-09-02T04:30:56.444" v="94" actId="1440"/>
        <pc:sldMkLst>
          <pc:docMk/>
          <pc:sldMk cId="0" sldId="305"/>
        </pc:sldMkLst>
        <pc:spChg chg="mod">
          <ac:chgData name="Selvanathan N" userId="1f7db2f1-a91b-4274-8ac3-a712f8c8dbff" providerId="ADAL" clId="{64115C01-DFF7-4F89-8DBD-82ADC916C7DB}" dt="2021-09-02T04:30:17.619" v="87" actId="27636"/>
          <ac:spMkLst>
            <pc:docMk/>
            <pc:sldMk cId="0" sldId="305"/>
            <ac:spMk id="5" creationId="{00000000-0000-0000-0000-000000000000}"/>
          </ac:spMkLst>
        </pc:spChg>
        <pc:picChg chg="add mod">
          <ac:chgData name="Selvanathan N" userId="1f7db2f1-a91b-4274-8ac3-a712f8c8dbff" providerId="ADAL" clId="{64115C01-DFF7-4F89-8DBD-82ADC916C7DB}" dt="2021-09-02T04:30:38.128" v="90" actId="1076"/>
          <ac:picMkLst>
            <pc:docMk/>
            <pc:sldMk cId="0" sldId="305"/>
            <ac:picMk id="3" creationId="{C5B7A27E-A0BE-4E66-A7F2-CC9C548B65A9}"/>
          </ac:picMkLst>
        </pc:picChg>
        <pc:picChg chg="mod">
          <ac:chgData name="Selvanathan N" userId="1f7db2f1-a91b-4274-8ac3-a712f8c8dbff" providerId="ADAL" clId="{64115C01-DFF7-4F89-8DBD-82ADC916C7DB}" dt="2021-09-02T04:30:13.572" v="84" actId="1076"/>
          <ac:picMkLst>
            <pc:docMk/>
            <pc:sldMk cId="0" sldId="305"/>
            <ac:picMk id="6" creationId="{00000000-0000-0000-0000-000000000000}"/>
          </ac:picMkLst>
        </pc:picChg>
        <pc:picChg chg="add mod">
          <ac:chgData name="Selvanathan N" userId="1f7db2f1-a91b-4274-8ac3-a712f8c8dbff" providerId="ADAL" clId="{64115C01-DFF7-4F89-8DBD-82ADC916C7DB}" dt="2021-09-02T04:30:56.444" v="94" actId="1440"/>
          <ac:picMkLst>
            <pc:docMk/>
            <pc:sldMk cId="0" sldId="305"/>
            <ac:picMk id="8" creationId="{06B1258D-4DCC-43FB-B207-B0C77DF4FB12}"/>
          </ac:picMkLst>
        </pc:picChg>
      </pc:sldChg>
      <pc:sldChg chg="modSp mod">
        <pc:chgData name="Selvanathan N" userId="1f7db2f1-a91b-4274-8ac3-a712f8c8dbff" providerId="ADAL" clId="{64115C01-DFF7-4F89-8DBD-82ADC916C7DB}" dt="2021-08-30T04:14:14.468" v="41" actId="207"/>
        <pc:sldMkLst>
          <pc:docMk/>
          <pc:sldMk cId="0" sldId="335"/>
        </pc:sldMkLst>
        <pc:spChg chg="mod">
          <ac:chgData name="Selvanathan N" userId="1f7db2f1-a91b-4274-8ac3-a712f8c8dbff" providerId="ADAL" clId="{64115C01-DFF7-4F89-8DBD-82ADC916C7DB}" dt="2021-08-30T04:14:14.468" v="41" actId="207"/>
          <ac:spMkLst>
            <pc:docMk/>
            <pc:sldMk cId="0" sldId="335"/>
            <ac:spMk id="5" creationId="{00000000-0000-0000-0000-000000000000}"/>
          </ac:spMkLst>
        </pc:spChg>
      </pc:sldChg>
      <pc:sldChg chg="modSp mod">
        <pc:chgData name="Selvanathan N" userId="1f7db2f1-a91b-4274-8ac3-a712f8c8dbff" providerId="ADAL" clId="{64115C01-DFF7-4F89-8DBD-82ADC916C7DB}" dt="2021-08-30T04:15:16.137" v="45" actId="403"/>
        <pc:sldMkLst>
          <pc:docMk/>
          <pc:sldMk cId="0" sldId="337"/>
        </pc:sldMkLst>
        <pc:spChg chg="mod">
          <ac:chgData name="Selvanathan N" userId="1f7db2f1-a91b-4274-8ac3-a712f8c8dbff" providerId="ADAL" clId="{64115C01-DFF7-4F89-8DBD-82ADC916C7DB}" dt="2021-08-30T04:15:16.137" v="45" actId="403"/>
          <ac:spMkLst>
            <pc:docMk/>
            <pc:sldMk cId="0" sldId="337"/>
            <ac:spMk id="5" creationId="{00000000-0000-0000-0000-000000000000}"/>
          </ac:spMkLst>
        </pc:spChg>
      </pc:sldChg>
      <pc:sldChg chg="ord">
        <pc:chgData name="Selvanathan N" userId="1f7db2f1-a91b-4274-8ac3-a712f8c8dbff" providerId="ADAL" clId="{64115C01-DFF7-4F89-8DBD-82ADC916C7DB}" dt="2021-09-01T04:25:12.972" v="67"/>
        <pc:sldMkLst>
          <pc:docMk/>
          <pc:sldMk cId="0" sldId="340"/>
        </pc:sldMkLst>
      </pc:sldChg>
      <pc:sldChg chg="addSp delSp modSp new mod ord">
        <pc:chgData name="Selvanathan N" userId="1f7db2f1-a91b-4274-8ac3-a712f8c8dbff" providerId="ADAL" clId="{64115C01-DFF7-4F89-8DBD-82ADC916C7DB}" dt="2021-09-01T04:25:06.120" v="65" actId="1076"/>
        <pc:sldMkLst>
          <pc:docMk/>
          <pc:sldMk cId="2977305135" sldId="349"/>
        </pc:sldMkLst>
        <pc:spChg chg="mod">
          <ac:chgData name="Selvanathan N" userId="1f7db2f1-a91b-4274-8ac3-a712f8c8dbff" providerId="ADAL" clId="{64115C01-DFF7-4F89-8DBD-82ADC916C7DB}" dt="2021-09-01T04:25:06.120" v="65" actId="1076"/>
          <ac:spMkLst>
            <pc:docMk/>
            <pc:sldMk cId="2977305135" sldId="349"/>
            <ac:spMk id="2" creationId="{F04E69AA-B7C5-4CA0-94DB-A6BAEEE78A21}"/>
          </ac:spMkLst>
        </pc:spChg>
        <pc:spChg chg="del">
          <ac:chgData name="Selvanathan N" userId="1f7db2f1-a91b-4274-8ac3-a712f8c8dbff" providerId="ADAL" clId="{64115C01-DFF7-4F89-8DBD-82ADC916C7DB}" dt="2021-09-01T04:24:29.645" v="49" actId="931"/>
          <ac:spMkLst>
            <pc:docMk/>
            <pc:sldMk cId="2977305135" sldId="349"/>
            <ac:spMk id="3" creationId="{D0CA73FD-B45F-4509-AD15-8FB3E8DE6253}"/>
          </ac:spMkLst>
        </pc:spChg>
        <pc:picChg chg="add mod ord">
          <ac:chgData name="Selvanathan N" userId="1f7db2f1-a91b-4274-8ac3-a712f8c8dbff" providerId="ADAL" clId="{64115C01-DFF7-4F89-8DBD-82ADC916C7DB}" dt="2021-09-01T04:24:33.454" v="50" actId="1076"/>
          <ac:picMkLst>
            <pc:docMk/>
            <pc:sldMk cId="2977305135" sldId="349"/>
            <ac:picMk id="5" creationId="{E6CB29BE-F12B-4B07-9B2F-5E230949C886}"/>
          </ac:picMkLst>
        </pc:picChg>
      </pc:sldChg>
      <pc:sldChg chg="modSp new mod">
        <pc:chgData name="Selvanathan N" userId="1f7db2f1-a91b-4274-8ac3-a712f8c8dbff" providerId="ADAL" clId="{64115C01-DFF7-4F89-8DBD-82ADC916C7DB}" dt="2021-09-01T04:25:58.573" v="78" actId="20577"/>
        <pc:sldMkLst>
          <pc:docMk/>
          <pc:sldMk cId="3467180580" sldId="350"/>
        </pc:sldMkLst>
        <pc:spChg chg="mod">
          <ac:chgData name="Selvanathan N" userId="1f7db2f1-a91b-4274-8ac3-a712f8c8dbff" providerId="ADAL" clId="{64115C01-DFF7-4F89-8DBD-82ADC916C7DB}" dt="2021-09-01T04:25:58.573" v="78" actId="20577"/>
          <ac:spMkLst>
            <pc:docMk/>
            <pc:sldMk cId="3467180580" sldId="350"/>
            <ac:spMk id="3" creationId="{3B909075-76C4-45D6-9818-18B93780B0F6}"/>
          </ac:spMkLst>
        </pc:spChg>
      </pc:sldChg>
    </pc:docChg>
  </pc:docChgLst>
  <pc:docChgLst>
    <pc:chgData name="Selvanathan N" userId="1f7db2f1-a91b-4274-8ac3-a712f8c8dbff" providerId="ADAL" clId="{71558671-30BF-40B6-9BD5-4F780E4C86A9}"/>
    <pc:docChg chg="modSld">
      <pc:chgData name="Selvanathan N" userId="1f7db2f1-a91b-4274-8ac3-a712f8c8dbff" providerId="ADAL" clId="{71558671-30BF-40B6-9BD5-4F780E4C86A9}" dt="2023-02-27T01:50:03.426" v="8" actId="207"/>
      <pc:docMkLst>
        <pc:docMk/>
      </pc:docMkLst>
      <pc:sldChg chg="modSp mod">
        <pc:chgData name="Selvanathan N" userId="1f7db2f1-a91b-4274-8ac3-a712f8c8dbff" providerId="ADAL" clId="{71558671-30BF-40B6-9BD5-4F780E4C86A9}" dt="2023-02-27T01:50:03.426" v="8" actId="207"/>
        <pc:sldMkLst>
          <pc:docMk/>
          <pc:sldMk cId="0" sldId="296"/>
        </pc:sldMkLst>
        <pc:spChg chg="mod">
          <ac:chgData name="Selvanathan N" userId="1f7db2f1-a91b-4274-8ac3-a712f8c8dbff" providerId="ADAL" clId="{71558671-30BF-40B6-9BD5-4F780E4C86A9}" dt="2023-02-27T01:50:03.426" v="8" actId="207"/>
          <ac:spMkLst>
            <pc:docMk/>
            <pc:sldMk cId="0" sldId="296"/>
            <ac:spMk id="5" creationId="{00000000-0000-0000-0000-000000000000}"/>
          </ac:spMkLst>
        </pc:spChg>
      </pc:sldChg>
      <pc:sldChg chg="modSp mod">
        <pc:chgData name="Selvanathan N" userId="1f7db2f1-a91b-4274-8ac3-a712f8c8dbff" providerId="ADAL" clId="{71558671-30BF-40B6-9BD5-4F780E4C86A9}" dt="2023-02-27T01:49:34.669" v="6" actId="113"/>
        <pc:sldMkLst>
          <pc:docMk/>
          <pc:sldMk cId="0" sldId="341"/>
        </pc:sldMkLst>
        <pc:spChg chg="mod">
          <ac:chgData name="Selvanathan N" userId="1f7db2f1-a91b-4274-8ac3-a712f8c8dbff" providerId="ADAL" clId="{71558671-30BF-40B6-9BD5-4F780E4C86A9}" dt="2023-02-27T01:49:34.669" v="6" actId="113"/>
          <ac:spMkLst>
            <pc:docMk/>
            <pc:sldMk cId="0" sldId="341"/>
            <ac:spMk id="5" creationId="{00000000-0000-0000-0000-000000000000}"/>
          </ac:spMkLst>
        </pc:spChg>
      </pc:sldChg>
      <pc:sldChg chg="modSp mod">
        <pc:chgData name="Selvanathan N" userId="1f7db2f1-a91b-4274-8ac3-a712f8c8dbff" providerId="ADAL" clId="{71558671-30BF-40B6-9BD5-4F780E4C86A9}" dt="2023-02-27T01:49:18.707" v="3" actId="113"/>
        <pc:sldMkLst>
          <pc:docMk/>
          <pc:sldMk cId="0" sldId="343"/>
        </pc:sldMkLst>
        <pc:spChg chg="mod">
          <ac:chgData name="Selvanathan N" userId="1f7db2f1-a91b-4274-8ac3-a712f8c8dbff" providerId="ADAL" clId="{71558671-30BF-40B6-9BD5-4F780E4C86A9}" dt="2023-02-27T01:49:18.707" v="3" actId="113"/>
          <ac:spMkLst>
            <pc:docMk/>
            <pc:sldMk cId="0" sldId="343"/>
            <ac:spMk id="5" creationId="{00000000-0000-0000-0000-000000000000}"/>
          </ac:spMkLst>
        </pc:spChg>
      </pc:sldChg>
    </pc:docChg>
  </pc:docChgLst>
  <pc:docChgLst>
    <pc:chgData name="Selvanathan N" userId="1f7db2f1-a91b-4274-8ac3-a712f8c8dbff" providerId="ADAL" clId="{59C76D9D-E00C-4DB5-A296-E0902C2208ED}"/>
    <pc:docChg chg="modSld">
      <pc:chgData name="Selvanathan N" userId="1f7db2f1-a91b-4274-8ac3-a712f8c8dbff" providerId="ADAL" clId="{59C76D9D-E00C-4DB5-A296-E0902C2208ED}" dt="2021-08-26T05:05:59.684" v="60" actId="20577"/>
      <pc:docMkLst>
        <pc:docMk/>
      </pc:docMkLst>
      <pc:sldChg chg="modSp mod">
        <pc:chgData name="Selvanathan N" userId="1f7db2f1-a91b-4274-8ac3-a712f8c8dbff" providerId="ADAL" clId="{59C76D9D-E00C-4DB5-A296-E0902C2208ED}" dt="2021-08-24T04:04:17.188" v="16" actId="20577"/>
        <pc:sldMkLst>
          <pc:docMk/>
          <pc:sldMk cId="0" sldId="256"/>
        </pc:sldMkLst>
        <pc:spChg chg="mod">
          <ac:chgData name="Selvanathan N" userId="1f7db2f1-a91b-4274-8ac3-a712f8c8dbff" providerId="ADAL" clId="{59C76D9D-E00C-4DB5-A296-E0902C2208ED}" dt="2021-08-24T04:04:17.188" v="16" actId="20577"/>
          <ac:spMkLst>
            <pc:docMk/>
            <pc:sldMk cId="0" sldId="256"/>
            <ac:spMk id="6" creationId="{00000000-0000-0000-0000-000000000000}"/>
          </ac:spMkLst>
        </pc:spChg>
      </pc:sldChg>
      <pc:sldChg chg="modSp mod">
        <pc:chgData name="Selvanathan N" userId="1f7db2f1-a91b-4274-8ac3-a712f8c8dbff" providerId="ADAL" clId="{59C76D9D-E00C-4DB5-A296-E0902C2208ED}" dt="2021-08-24T03:55:22.641" v="1" actId="20577"/>
        <pc:sldMkLst>
          <pc:docMk/>
          <pc:sldMk cId="0" sldId="259"/>
        </pc:sldMkLst>
        <pc:spChg chg="mod">
          <ac:chgData name="Selvanathan N" userId="1f7db2f1-a91b-4274-8ac3-a712f8c8dbff" providerId="ADAL" clId="{59C76D9D-E00C-4DB5-A296-E0902C2208ED}" dt="2021-08-24T03:55:22.641" v="1" actId="20577"/>
          <ac:spMkLst>
            <pc:docMk/>
            <pc:sldMk cId="0" sldId="259"/>
            <ac:spMk id="7" creationId="{00000000-0000-0000-0000-000000000000}"/>
          </ac:spMkLst>
        </pc:spChg>
      </pc:sldChg>
      <pc:sldChg chg="modSp mod">
        <pc:chgData name="Selvanathan N" userId="1f7db2f1-a91b-4274-8ac3-a712f8c8dbff" providerId="ADAL" clId="{59C76D9D-E00C-4DB5-A296-E0902C2208ED}" dt="2021-08-24T03:55:32.436" v="3" actId="20577"/>
        <pc:sldMkLst>
          <pc:docMk/>
          <pc:sldMk cId="0" sldId="260"/>
        </pc:sldMkLst>
        <pc:spChg chg="mod">
          <ac:chgData name="Selvanathan N" userId="1f7db2f1-a91b-4274-8ac3-a712f8c8dbff" providerId="ADAL" clId="{59C76D9D-E00C-4DB5-A296-E0902C2208ED}" dt="2021-08-24T03:55:32.436" v="3" actId="20577"/>
          <ac:spMkLst>
            <pc:docMk/>
            <pc:sldMk cId="0" sldId="260"/>
            <ac:spMk id="7" creationId="{00000000-0000-0000-0000-000000000000}"/>
          </ac:spMkLst>
        </pc:spChg>
      </pc:sldChg>
      <pc:sldChg chg="modSp mod">
        <pc:chgData name="Selvanathan N" userId="1f7db2f1-a91b-4274-8ac3-a712f8c8dbff" providerId="ADAL" clId="{59C76D9D-E00C-4DB5-A296-E0902C2208ED}" dt="2021-08-24T03:55:17.195" v="0" actId="20577"/>
        <pc:sldMkLst>
          <pc:docMk/>
          <pc:sldMk cId="0" sldId="261"/>
        </pc:sldMkLst>
        <pc:spChg chg="mod">
          <ac:chgData name="Selvanathan N" userId="1f7db2f1-a91b-4274-8ac3-a712f8c8dbff" providerId="ADAL" clId="{59C76D9D-E00C-4DB5-A296-E0902C2208ED}" dt="2021-08-24T03:55:17.195" v="0" actId="20577"/>
          <ac:spMkLst>
            <pc:docMk/>
            <pc:sldMk cId="0" sldId="261"/>
            <ac:spMk id="8" creationId="{00000000-0000-0000-0000-000000000000}"/>
          </ac:spMkLst>
        </pc:spChg>
      </pc:sldChg>
      <pc:sldChg chg="modSp mod">
        <pc:chgData name="Selvanathan N" userId="1f7db2f1-a91b-4274-8ac3-a712f8c8dbff" providerId="ADAL" clId="{59C76D9D-E00C-4DB5-A296-E0902C2208ED}" dt="2021-08-24T03:55:27.322" v="2" actId="20577"/>
        <pc:sldMkLst>
          <pc:docMk/>
          <pc:sldMk cId="0" sldId="262"/>
        </pc:sldMkLst>
        <pc:spChg chg="mod">
          <ac:chgData name="Selvanathan N" userId="1f7db2f1-a91b-4274-8ac3-a712f8c8dbff" providerId="ADAL" clId="{59C76D9D-E00C-4DB5-A296-E0902C2208ED}" dt="2021-08-24T03:55:27.322" v="2" actId="20577"/>
          <ac:spMkLst>
            <pc:docMk/>
            <pc:sldMk cId="0" sldId="262"/>
            <ac:spMk id="7" creationId="{00000000-0000-0000-0000-000000000000}"/>
          </ac:spMkLst>
        </pc:spChg>
      </pc:sldChg>
      <pc:sldChg chg="modSp mod">
        <pc:chgData name="Selvanathan N" userId="1f7db2f1-a91b-4274-8ac3-a712f8c8dbff" providerId="ADAL" clId="{59C76D9D-E00C-4DB5-A296-E0902C2208ED}" dt="2021-08-24T03:55:39.641" v="4" actId="20577"/>
        <pc:sldMkLst>
          <pc:docMk/>
          <pc:sldMk cId="0" sldId="264"/>
        </pc:sldMkLst>
        <pc:spChg chg="mod">
          <ac:chgData name="Selvanathan N" userId="1f7db2f1-a91b-4274-8ac3-a712f8c8dbff" providerId="ADAL" clId="{59C76D9D-E00C-4DB5-A296-E0902C2208ED}" dt="2021-08-24T03:55:39.641" v="4" actId="20577"/>
          <ac:spMkLst>
            <pc:docMk/>
            <pc:sldMk cId="0" sldId="264"/>
            <ac:spMk id="6" creationId="{00000000-0000-0000-0000-000000000000}"/>
          </ac:spMkLst>
        </pc:spChg>
      </pc:sldChg>
      <pc:sldChg chg="modSp mod">
        <pc:chgData name="Selvanathan N" userId="1f7db2f1-a91b-4274-8ac3-a712f8c8dbff" providerId="ADAL" clId="{59C76D9D-E00C-4DB5-A296-E0902C2208ED}" dt="2021-08-24T03:55:54.094" v="6" actId="20577"/>
        <pc:sldMkLst>
          <pc:docMk/>
          <pc:sldMk cId="0" sldId="265"/>
        </pc:sldMkLst>
        <pc:spChg chg="mod">
          <ac:chgData name="Selvanathan N" userId="1f7db2f1-a91b-4274-8ac3-a712f8c8dbff" providerId="ADAL" clId="{59C76D9D-E00C-4DB5-A296-E0902C2208ED}" dt="2021-08-24T03:55:54.094" v="6" actId="20577"/>
          <ac:spMkLst>
            <pc:docMk/>
            <pc:sldMk cId="0" sldId="265"/>
            <ac:spMk id="6" creationId="{00000000-0000-0000-0000-000000000000}"/>
          </ac:spMkLst>
        </pc:spChg>
      </pc:sldChg>
      <pc:sldChg chg="modSp mod">
        <pc:chgData name="Selvanathan N" userId="1f7db2f1-a91b-4274-8ac3-a712f8c8dbff" providerId="ADAL" clId="{59C76D9D-E00C-4DB5-A296-E0902C2208ED}" dt="2021-08-24T03:56:06.111" v="7" actId="20577"/>
        <pc:sldMkLst>
          <pc:docMk/>
          <pc:sldMk cId="0" sldId="266"/>
        </pc:sldMkLst>
        <pc:spChg chg="mod">
          <ac:chgData name="Selvanathan N" userId="1f7db2f1-a91b-4274-8ac3-a712f8c8dbff" providerId="ADAL" clId="{59C76D9D-E00C-4DB5-A296-E0902C2208ED}" dt="2021-08-24T03:56:06.111" v="7" actId="20577"/>
          <ac:spMkLst>
            <pc:docMk/>
            <pc:sldMk cId="0" sldId="266"/>
            <ac:spMk id="7" creationId="{00000000-0000-0000-0000-000000000000}"/>
          </ac:spMkLst>
        </pc:spChg>
      </pc:sldChg>
      <pc:sldChg chg="modSp mod">
        <pc:chgData name="Selvanathan N" userId="1f7db2f1-a91b-4274-8ac3-a712f8c8dbff" providerId="ADAL" clId="{59C76D9D-E00C-4DB5-A296-E0902C2208ED}" dt="2021-08-24T03:56:14.232" v="9" actId="20577"/>
        <pc:sldMkLst>
          <pc:docMk/>
          <pc:sldMk cId="0" sldId="267"/>
        </pc:sldMkLst>
        <pc:spChg chg="mod">
          <ac:chgData name="Selvanathan N" userId="1f7db2f1-a91b-4274-8ac3-a712f8c8dbff" providerId="ADAL" clId="{59C76D9D-E00C-4DB5-A296-E0902C2208ED}" dt="2021-08-24T03:56:14.232" v="9" actId="20577"/>
          <ac:spMkLst>
            <pc:docMk/>
            <pc:sldMk cId="0" sldId="267"/>
            <ac:spMk id="6" creationId="{00000000-0000-0000-0000-000000000000}"/>
          </ac:spMkLst>
        </pc:spChg>
      </pc:sldChg>
      <pc:sldChg chg="addSp modSp mod">
        <pc:chgData name="Selvanathan N" userId="1f7db2f1-a91b-4274-8ac3-a712f8c8dbff" providerId="ADAL" clId="{59C76D9D-E00C-4DB5-A296-E0902C2208ED}" dt="2021-08-25T04:15:59.315" v="30" actId="1076"/>
        <pc:sldMkLst>
          <pc:docMk/>
          <pc:sldMk cId="0" sldId="268"/>
        </pc:sldMkLst>
        <pc:spChg chg="mod">
          <ac:chgData name="Selvanathan N" userId="1f7db2f1-a91b-4274-8ac3-a712f8c8dbff" providerId="ADAL" clId="{59C76D9D-E00C-4DB5-A296-E0902C2208ED}" dt="2021-08-24T04:03:32.584" v="11" actId="20577"/>
          <ac:spMkLst>
            <pc:docMk/>
            <pc:sldMk cId="0" sldId="268"/>
            <ac:spMk id="7" creationId="{00000000-0000-0000-0000-000000000000}"/>
          </ac:spMkLst>
        </pc:spChg>
        <pc:picChg chg="add mod">
          <ac:chgData name="Selvanathan N" userId="1f7db2f1-a91b-4274-8ac3-a712f8c8dbff" providerId="ADAL" clId="{59C76D9D-E00C-4DB5-A296-E0902C2208ED}" dt="2021-08-25T04:15:59.315" v="30" actId="1076"/>
          <ac:picMkLst>
            <pc:docMk/>
            <pc:sldMk cId="0" sldId="268"/>
            <ac:picMk id="3" creationId="{7070D175-730A-4A5B-BB9D-6E83F4E7E20B}"/>
          </ac:picMkLst>
        </pc:picChg>
      </pc:sldChg>
      <pc:sldChg chg="modSp mod">
        <pc:chgData name="Selvanathan N" userId="1f7db2f1-a91b-4274-8ac3-a712f8c8dbff" providerId="ADAL" clId="{59C76D9D-E00C-4DB5-A296-E0902C2208ED}" dt="2021-08-24T03:56:21.620" v="10" actId="20577"/>
        <pc:sldMkLst>
          <pc:docMk/>
          <pc:sldMk cId="0" sldId="269"/>
        </pc:sldMkLst>
        <pc:spChg chg="mod">
          <ac:chgData name="Selvanathan N" userId="1f7db2f1-a91b-4274-8ac3-a712f8c8dbff" providerId="ADAL" clId="{59C76D9D-E00C-4DB5-A296-E0902C2208ED}" dt="2021-08-24T03:56:21.620" v="10" actId="20577"/>
          <ac:spMkLst>
            <pc:docMk/>
            <pc:sldMk cId="0" sldId="269"/>
            <ac:spMk id="7" creationId="{00000000-0000-0000-0000-000000000000}"/>
          </ac:spMkLst>
        </pc:spChg>
      </pc:sldChg>
      <pc:sldChg chg="modSp mod">
        <pc:chgData name="Selvanathan N" userId="1f7db2f1-a91b-4274-8ac3-a712f8c8dbff" providerId="ADAL" clId="{59C76D9D-E00C-4DB5-A296-E0902C2208ED}" dt="2021-08-24T04:03:37.229" v="12" actId="20577"/>
        <pc:sldMkLst>
          <pc:docMk/>
          <pc:sldMk cId="0" sldId="270"/>
        </pc:sldMkLst>
        <pc:spChg chg="mod">
          <ac:chgData name="Selvanathan N" userId="1f7db2f1-a91b-4274-8ac3-a712f8c8dbff" providerId="ADAL" clId="{59C76D9D-E00C-4DB5-A296-E0902C2208ED}" dt="2021-08-24T04:03:37.229" v="12" actId="20577"/>
          <ac:spMkLst>
            <pc:docMk/>
            <pc:sldMk cId="0" sldId="270"/>
            <ac:spMk id="7" creationId="{00000000-0000-0000-0000-000000000000}"/>
          </ac:spMkLst>
        </pc:spChg>
      </pc:sldChg>
      <pc:sldChg chg="addSp modSp mod">
        <pc:chgData name="Selvanathan N" userId="1f7db2f1-a91b-4274-8ac3-a712f8c8dbff" providerId="ADAL" clId="{59C76D9D-E00C-4DB5-A296-E0902C2208ED}" dt="2021-08-25T04:25:04.336" v="34" actId="1440"/>
        <pc:sldMkLst>
          <pc:docMk/>
          <pc:sldMk cId="0" sldId="271"/>
        </pc:sldMkLst>
        <pc:spChg chg="mod">
          <ac:chgData name="Selvanathan N" userId="1f7db2f1-a91b-4274-8ac3-a712f8c8dbff" providerId="ADAL" clId="{59C76D9D-E00C-4DB5-A296-E0902C2208ED}" dt="2021-08-24T04:03:45.437" v="13" actId="20577"/>
          <ac:spMkLst>
            <pc:docMk/>
            <pc:sldMk cId="0" sldId="271"/>
            <ac:spMk id="7" creationId="{00000000-0000-0000-0000-000000000000}"/>
          </ac:spMkLst>
        </pc:spChg>
        <pc:picChg chg="add mod">
          <ac:chgData name="Selvanathan N" userId="1f7db2f1-a91b-4274-8ac3-a712f8c8dbff" providerId="ADAL" clId="{59C76D9D-E00C-4DB5-A296-E0902C2208ED}" dt="2021-08-25T04:25:04.336" v="34" actId="1440"/>
          <ac:picMkLst>
            <pc:docMk/>
            <pc:sldMk cId="0" sldId="271"/>
            <ac:picMk id="3" creationId="{2723D3E9-3742-404D-837B-52465F59DA51}"/>
          </ac:picMkLst>
        </pc:picChg>
      </pc:sldChg>
      <pc:sldChg chg="modSp mod">
        <pc:chgData name="Selvanathan N" userId="1f7db2f1-a91b-4274-8ac3-a712f8c8dbff" providerId="ADAL" clId="{59C76D9D-E00C-4DB5-A296-E0902C2208ED}" dt="2021-08-24T04:04:31.413" v="17" actId="20577"/>
        <pc:sldMkLst>
          <pc:docMk/>
          <pc:sldMk cId="0" sldId="273"/>
        </pc:sldMkLst>
        <pc:spChg chg="mod">
          <ac:chgData name="Selvanathan N" userId="1f7db2f1-a91b-4274-8ac3-a712f8c8dbff" providerId="ADAL" clId="{59C76D9D-E00C-4DB5-A296-E0902C2208ED}" dt="2021-08-24T04:04:31.413" v="17" actId="20577"/>
          <ac:spMkLst>
            <pc:docMk/>
            <pc:sldMk cId="0" sldId="273"/>
            <ac:spMk id="7" creationId="{00000000-0000-0000-0000-000000000000}"/>
          </ac:spMkLst>
        </pc:spChg>
      </pc:sldChg>
      <pc:sldChg chg="modSp mod">
        <pc:chgData name="Selvanathan N" userId="1f7db2f1-a91b-4274-8ac3-a712f8c8dbff" providerId="ADAL" clId="{59C76D9D-E00C-4DB5-A296-E0902C2208ED}" dt="2021-08-24T04:05:30.245" v="23" actId="20577"/>
        <pc:sldMkLst>
          <pc:docMk/>
          <pc:sldMk cId="0" sldId="276"/>
        </pc:sldMkLst>
        <pc:spChg chg="mod">
          <ac:chgData name="Selvanathan N" userId="1f7db2f1-a91b-4274-8ac3-a712f8c8dbff" providerId="ADAL" clId="{59C76D9D-E00C-4DB5-A296-E0902C2208ED}" dt="2021-08-24T04:05:30.245" v="23" actId="20577"/>
          <ac:spMkLst>
            <pc:docMk/>
            <pc:sldMk cId="0" sldId="276"/>
            <ac:spMk id="6" creationId="{00000000-0000-0000-0000-000000000000}"/>
          </ac:spMkLst>
        </pc:spChg>
      </pc:sldChg>
      <pc:sldChg chg="modSp mod">
        <pc:chgData name="Selvanathan N" userId="1f7db2f1-a91b-4274-8ac3-a712f8c8dbff" providerId="ADAL" clId="{59C76D9D-E00C-4DB5-A296-E0902C2208ED}" dt="2021-08-24T04:04:57.044" v="21" actId="20577"/>
        <pc:sldMkLst>
          <pc:docMk/>
          <pc:sldMk cId="0" sldId="277"/>
        </pc:sldMkLst>
        <pc:spChg chg="mod">
          <ac:chgData name="Selvanathan N" userId="1f7db2f1-a91b-4274-8ac3-a712f8c8dbff" providerId="ADAL" clId="{59C76D9D-E00C-4DB5-A296-E0902C2208ED}" dt="2021-08-24T04:04:57.044" v="21" actId="20577"/>
          <ac:spMkLst>
            <pc:docMk/>
            <pc:sldMk cId="0" sldId="277"/>
            <ac:spMk id="6" creationId="{00000000-0000-0000-0000-000000000000}"/>
          </ac:spMkLst>
        </pc:spChg>
      </pc:sldChg>
      <pc:sldChg chg="modSp mod">
        <pc:chgData name="Selvanathan N" userId="1f7db2f1-a91b-4274-8ac3-a712f8c8dbff" providerId="ADAL" clId="{59C76D9D-E00C-4DB5-A296-E0902C2208ED}" dt="2021-08-24T04:07:17.021" v="24" actId="20577"/>
        <pc:sldMkLst>
          <pc:docMk/>
          <pc:sldMk cId="0" sldId="280"/>
        </pc:sldMkLst>
        <pc:spChg chg="mod">
          <ac:chgData name="Selvanathan N" userId="1f7db2f1-a91b-4274-8ac3-a712f8c8dbff" providerId="ADAL" clId="{59C76D9D-E00C-4DB5-A296-E0902C2208ED}" dt="2021-08-24T04:07:17.021" v="24" actId="20577"/>
          <ac:spMkLst>
            <pc:docMk/>
            <pc:sldMk cId="0" sldId="280"/>
            <ac:spMk id="6" creationId="{00000000-0000-0000-0000-000000000000}"/>
          </ac:spMkLst>
        </pc:spChg>
      </pc:sldChg>
      <pc:sldChg chg="modSp mod">
        <pc:chgData name="Selvanathan N" userId="1f7db2f1-a91b-4274-8ac3-a712f8c8dbff" providerId="ADAL" clId="{59C76D9D-E00C-4DB5-A296-E0902C2208ED}" dt="2021-08-24T04:21:45.147" v="25" actId="20577"/>
        <pc:sldMkLst>
          <pc:docMk/>
          <pc:sldMk cId="0" sldId="281"/>
        </pc:sldMkLst>
        <pc:spChg chg="mod">
          <ac:chgData name="Selvanathan N" userId="1f7db2f1-a91b-4274-8ac3-a712f8c8dbff" providerId="ADAL" clId="{59C76D9D-E00C-4DB5-A296-E0902C2208ED}" dt="2021-08-24T04:21:45.147" v="25" actId="20577"/>
          <ac:spMkLst>
            <pc:docMk/>
            <pc:sldMk cId="0" sldId="281"/>
            <ac:spMk id="7" creationId="{00000000-0000-0000-0000-000000000000}"/>
          </ac:spMkLst>
        </pc:spChg>
      </pc:sldChg>
      <pc:sldChg chg="modSp mod">
        <pc:chgData name="Selvanathan N" userId="1f7db2f1-a91b-4274-8ac3-a712f8c8dbff" providerId="ADAL" clId="{59C76D9D-E00C-4DB5-A296-E0902C2208ED}" dt="2021-08-26T05:01:56.590" v="35" actId="20577"/>
        <pc:sldMkLst>
          <pc:docMk/>
          <pc:sldMk cId="0" sldId="282"/>
        </pc:sldMkLst>
        <pc:spChg chg="mod">
          <ac:chgData name="Selvanathan N" userId="1f7db2f1-a91b-4274-8ac3-a712f8c8dbff" providerId="ADAL" clId="{59C76D9D-E00C-4DB5-A296-E0902C2208ED}" dt="2021-08-26T05:01:56.590" v="35" actId="20577"/>
          <ac:spMkLst>
            <pc:docMk/>
            <pc:sldMk cId="0" sldId="282"/>
            <ac:spMk id="6" creationId="{00000000-0000-0000-0000-000000000000}"/>
          </ac:spMkLst>
        </pc:spChg>
      </pc:sldChg>
      <pc:sldChg chg="modSp mod">
        <pc:chgData name="Selvanathan N" userId="1f7db2f1-a91b-4274-8ac3-a712f8c8dbff" providerId="ADAL" clId="{59C76D9D-E00C-4DB5-A296-E0902C2208ED}" dt="2021-08-26T05:02:00.487" v="36" actId="20577"/>
        <pc:sldMkLst>
          <pc:docMk/>
          <pc:sldMk cId="0" sldId="283"/>
        </pc:sldMkLst>
        <pc:spChg chg="mod">
          <ac:chgData name="Selvanathan N" userId="1f7db2f1-a91b-4274-8ac3-a712f8c8dbff" providerId="ADAL" clId="{59C76D9D-E00C-4DB5-A296-E0902C2208ED}" dt="2021-08-26T05:02:00.487" v="36" actId="20577"/>
          <ac:spMkLst>
            <pc:docMk/>
            <pc:sldMk cId="0" sldId="283"/>
            <ac:spMk id="6" creationId="{00000000-0000-0000-0000-000000000000}"/>
          </ac:spMkLst>
        </pc:spChg>
      </pc:sldChg>
      <pc:sldChg chg="modSp mod">
        <pc:chgData name="Selvanathan N" userId="1f7db2f1-a91b-4274-8ac3-a712f8c8dbff" providerId="ADAL" clId="{59C76D9D-E00C-4DB5-A296-E0902C2208ED}" dt="2021-08-26T05:02:04.163" v="37" actId="20577"/>
        <pc:sldMkLst>
          <pc:docMk/>
          <pc:sldMk cId="0" sldId="284"/>
        </pc:sldMkLst>
        <pc:spChg chg="mod">
          <ac:chgData name="Selvanathan N" userId="1f7db2f1-a91b-4274-8ac3-a712f8c8dbff" providerId="ADAL" clId="{59C76D9D-E00C-4DB5-A296-E0902C2208ED}" dt="2021-08-26T05:02:04.163" v="37" actId="20577"/>
          <ac:spMkLst>
            <pc:docMk/>
            <pc:sldMk cId="0" sldId="284"/>
            <ac:spMk id="6" creationId="{00000000-0000-0000-0000-000000000000}"/>
          </ac:spMkLst>
        </pc:spChg>
      </pc:sldChg>
      <pc:sldChg chg="modSp mod">
        <pc:chgData name="Selvanathan N" userId="1f7db2f1-a91b-4274-8ac3-a712f8c8dbff" providerId="ADAL" clId="{59C76D9D-E00C-4DB5-A296-E0902C2208ED}" dt="2021-08-26T05:02:08.716" v="38" actId="20577"/>
        <pc:sldMkLst>
          <pc:docMk/>
          <pc:sldMk cId="0" sldId="285"/>
        </pc:sldMkLst>
        <pc:spChg chg="mod">
          <ac:chgData name="Selvanathan N" userId="1f7db2f1-a91b-4274-8ac3-a712f8c8dbff" providerId="ADAL" clId="{59C76D9D-E00C-4DB5-A296-E0902C2208ED}" dt="2021-08-26T05:02:08.716" v="38" actId="20577"/>
          <ac:spMkLst>
            <pc:docMk/>
            <pc:sldMk cId="0" sldId="285"/>
            <ac:spMk id="6" creationId="{00000000-0000-0000-0000-000000000000}"/>
          </ac:spMkLst>
        </pc:spChg>
      </pc:sldChg>
      <pc:sldChg chg="modSp mod">
        <pc:chgData name="Selvanathan N" userId="1f7db2f1-a91b-4274-8ac3-a712f8c8dbff" providerId="ADAL" clId="{59C76D9D-E00C-4DB5-A296-E0902C2208ED}" dt="2021-08-26T05:02:13.044" v="39" actId="20577"/>
        <pc:sldMkLst>
          <pc:docMk/>
          <pc:sldMk cId="0" sldId="286"/>
        </pc:sldMkLst>
        <pc:spChg chg="mod">
          <ac:chgData name="Selvanathan N" userId="1f7db2f1-a91b-4274-8ac3-a712f8c8dbff" providerId="ADAL" clId="{59C76D9D-E00C-4DB5-A296-E0902C2208ED}" dt="2021-08-26T05:02:13.044" v="39" actId="20577"/>
          <ac:spMkLst>
            <pc:docMk/>
            <pc:sldMk cId="0" sldId="286"/>
            <ac:spMk id="7" creationId="{00000000-0000-0000-0000-000000000000}"/>
          </ac:spMkLst>
        </pc:spChg>
      </pc:sldChg>
      <pc:sldChg chg="modSp mod">
        <pc:chgData name="Selvanathan N" userId="1f7db2f1-a91b-4274-8ac3-a712f8c8dbff" providerId="ADAL" clId="{59C76D9D-E00C-4DB5-A296-E0902C2208ED}" dt="2021-08-26T05:02:17.972" v="40" actId="20577"/>
        <pc:sldMkLst>
          <pc:docMk/>
          <pc:sldMk cId="0" sldId="287"/>
        </pc:sldMkLst>
        <pc:spChg chg="mod">
          <ac:chgData name="Selvanathan N" userId="1f7db2f1-a91b-4274-8ac3-a712f8c8dbff" providerId="ADAL" clId="{59C76D9D-E00C-4DB5-A296-E0902C2208ED}" dt="2021-08-26T05:02:17.972" v="40" actId="20577"/>
          <ac:spMkLst>
            <pc:docMk/>
            <pc:sldMk cId="0" sldId="287"/>
            <ac:spMk id="7" creationId="{00000000-0000-0000-0000-000000000000}"/>
          </ac:spMkLst>
        </pc:spChg>
      </pc:sldChg>
      <pc:sldChg chg="modSp mod">
        <pc:chgData name="Selvanathan N" userId="1f7db2f1-a91b-4274-8ac3-a712f8c8dbff" providerId="ADAL" clId="{59C76D9D-E00C-4DB5-A296-E0902C2208ED}" dt="2021-08-24T04:04:11.472" v="15" actId="20577"/>
        <pc:sldMkLst>
          <pc:docMk/>
          <pc:sldMk cId="0" sldId="289"/>
        </pc:sldMkLst>
        <pc:spChg chg="mod">
          <ac:chgData name="Selvanathan N" userId="1f7db2f1-a91b-4274-8ac3-a712f8c8dbff" providerId="ADAL" clId="{59C76D9D-E00C-4DB5-A296-E0902C2208ED}" dt="2021-08-24T04:04:11.472" v="15" actId="20577"/>
          <ac:spMkLst>
            <pc:docMk/>
            <pc:sldMk cId="0" sldId="289"/>
            <ac:spMk id="5" creationId="{00000000-0000-0000-0000-000000000000}"/>
          </ac:spMkLst>
        </pc:spChg>
      </pc:sldChg>
      <pc:sldChg chg="modSp mod">
        <pc:chgData name="Selvanathan N" userId="1f7db2f1-a91b-4274-8ac3-a712f8c8dbff" providerId="ADAL" clId="{59C76D9D-E00C-4DB5-A296-E0902C2208ED}" dt="2021-08-26T05:02:45.140" v="46" actId="20577"/>
        <pc:sldMkLst>
          <pc:docMk/>
          <pc:sldMk cId="0" sldId="293"/>
        </pc:sldMkLst>
        <pc:spChg chg="mod">
          <ac:chgData name="Selvanathan N" userId="1f7db2f1-a91b-4274-8ac3-a712f8c8dbff" providerId="ADAL" clId="{59C76D9D-E00C-4DB5-A296-E0902C2208ED}" dt="2021-08-26T05:02:45.140" v="46" actId="20577"/>
          <ac:spMkLst>
            <pc:docMk/>
            <pc:sldMk cId="0" sldId="293"/>
            <ac:spMk id="6" creationId="{00000000-0000-0000-0000-000000000000}"/>
          </ac:spMkLst>
        </pc:spChg>
      </pc:sldChg>
      <pc:sldChg chg="modSp mod">
        <pc:chgData name="Selvanathan N" userId="1f7db2f1-a91b-4274-8ac3-a712f8c8dbff" providerId="ADAL" clId="{59C76D9D-E00C-4DB5-A296-E0902C2208ED}" dt="2021-08-26T05:02:54.412" v="48" actId="20577"/>
        <pc:sldMkLst>
          <pc:docMk/>
          <pc:sldMk cId="0" sldId="294"/>
        </pc:sldMkLst>
        <pc:spChg chg="mod">
          <ac:chgData name="Selvanathan N" userId="1f7db2f1-a91b-4274-8ac3-a712f8c8dbff" providerId="ADAL" clId="{59C76D9D-E00C-4DB5-A296-E0902C2208ED}" dt="2021-08-26T05:02:54.412" v="48" actId="20577"/>
          <ac:spMkLst>
            <pc:docMk/>
            <pc:sldMk cId="0" sldId="294"/>
            <ac:spMk id="6" creationId="{00000000-0000-0000-0000-000000000000}"/>
          </ac:spMkLst>
        </pc:spChg>
      </pc:sldChg>
      <pc:sldChg chg="modSp mod">
        <pc:chgData name="Selvanathan N" userId="1f7db2f1-a91b-4274-8ac3-a712f8c8dbff" providerId="ADAL" clId="{59C76D9D-E00C-4DB5-A296-E0902C2208ED}" dt="2021-08-26T05:05:07.916" v="52" actId="20577"/>
        <pc:sldMkLst>
          <pc:docMk/>
          <pc:sldMk cId="0" sldId="296"/>
        </pc:sldMkLst>
        <pc:spChg chg="mod">
          <ac:chgData name="Selvanathan N" userId="1f7db2f1-a91b-4274-8ac3-a712f8c8dbff" providerId="ADAL" clId="{59C76D9D-E00C-4DB5-A296-E0902C2208ED}" dt="2021-08-26T05:05:07.916" v="52" actId="20577"/>
          <ac:spMkLst>
            <pc:docMk/>
            <pc:sldMk cId="0" sldId="296"/>
            <ac:spMk id="6" creationId="{00000000-0000-0000-0000-000000000000}"/>
          </ac:spMkLst>
        </pc:spChg>
      </pc:sldChg>
      <pc:sldChg chg="modSp mod">
        <pc:chgData name="Selvanathan N" userId="1f7db2f1-a91b-4274-8ac3-a712f8c8dbff" providerId="ADAL" clId="{59C76D9D-E00C-4DB5-A296-E0902C2208ED}" dt="2021-08-26T05:02:58.883" v="49" actId="20577"/>
        <pc:sldMkLst>
          <pc:docMk/>
          <pc:sldMk cId="0" sldId="297"/>
        </pc:sldMkLst>
        <pc:spChg chg="mod">
          <ac:chgData name="Selvanathan N" userId="1f7db2f1-a91b-4274-8ac3-a712f8c8dbff" providerId="ADAL" clId="{59C76D9D-E00C-4DB5-A296-E0902C2208ED}" dt="2021-08-26T05:02:58.883" v="49" actId="20577"/>
          <ac:spMkLst>
            <pc:docMk/>
            <pc:sldMk cId="0" sldId="297"/>
            <ac:spMk id="6" creationId="{00000000-0000-0000-0000-000000000000}"/>
          </ac:spMkLst>
        </pc:spChg>
      </pc:sldChg>
      <pc:sldChg chg="modSp mod">
        <pc:chgData name="Selvanathan N" userId="1f7db2f1-a91b-4274-8ac3-a712f8c8dbff" providerId="ADAL" clId="{59C76D9D-E00C-4DB5-A296-E0902C2208ED}" dt="2021-08-26T05:05:13.396" v="53" actId="20577"/>
        <pc:sldMkLst>
          <pc:docMk/>
          <pc:sldMk cId="0" sldId="298"/>
        </pc:sldMkLst>
        <pc:spChg chg="mod">
          <ac:chgData name="Selvanathan N" userId="1f7db2f1-a91b-4274-8ac3-a712f8c8dbff" providerId="ADAL" clId="{59C76D9D-E00C-4DB5-A296-E0902C2208ED}" dt="2021-08-26T05:05:13.396" v="53" actId="20577"/>
          <ac:spMkLst>
            <pc:docMk/>
            <pc:sldMk cId="0" sldId="298"/>
            <ac:spMk id="6" creationId="{00000000-0000-0000-0000-000000000000}"/>
          </ac:spMkLst>
        </pc:spChg>
      </pc:sldChg>
      <pc:sldChg chg="modSp mod">
        <pc:chgData name="Selvanathan N" userId="1f7db2f1-a91b-4274-8ac3-a712f8c8dbff" providerId="ADAL" clId="{59C76D9D-E00C-4DB5-A296-E0902C2208ED}" dt="2021-08-26T05:05:22.412" v="54" actId="20577"/>
        <pc:sldMkLst>
          <pc:docMk/>
          <pc:sldMk cId="0" sldId="299"/>
        </pc:sldMkLst>
        <pc:spChg chg="mod">
          <ac:chgData name="Selvanathan N" userId="1f7db2f1-a91b-4274-8ac3-a712f8c8dbff" providerId="ADAL" clId="{59C76D9D-E00C-4DB5-A296-E0902C2208ED}" dt="2021-08-26T05:05:22.412" v="54" actId="20577"/>
          <ac:spMkLst>
            <pc:docMk/>
            <pc:sldMk cId="0" sldId="299"/>
            <ac:spMk id="6" creationId="{00000000-0000-0000-0000-000000000000}"/>
          </ac:spMkLst>
        </pc:spChg>
      </pc:sldChg>
      <pc:sldChg chg="modSp mod">
        <pc:chgData name="Selvanathan N" userId="1f7db2f1-a91b-4274-8ac3-a712f8c8dbff" providerId="ADAL" clId="{59C76D9D-E00C-4DB5-A296-E0902C2208ED}" dt="2021-08-26T05:05:27.596" v="55" actId="20577"/>
        <pc:sldMkLst>
          <pc:docMk/>
          <pc:sldMk cId="0" sldId="300"/>
        </pc:sldMkLst>
        <pc:spChg chg="mod">
          <ac:chgData name="Selvanathan N" userId="1f7db2f1-a91b-4274-8ac3-a712f8c8dbff" providerId="ADAL" clId="{59C76D9D-E00C-4DB5-A296-E0902C2208ED}" dt="2021-08-26T05:05:27.596" v="55" actId="20577"/>
          <ac:spMkLst>
            <pc:docMk/>
            <pc:sldMk cId="0" sldId="300"/>
            <ac:spMk id="7" creationId="{00000000-0000-0000-0000-000000000000}"/>
          </ac:spMkLst>
        </pc:spChg>
      </pc:sldChg>
      <pc:sldChg chg="modSp mod">
        <pc:chgData name="Selvanathan N" userId="1f7db2f1-a91b-4274-8ac3-a712f8c8dbff" providerId="ADAL" clId="{59C76D9D-E00C-4DB5-A296-E0902C2208ED}" dt="2021-08-26T05:05:34.611" v="56" actId="20577"/>
        <pc:sldMkLst>
          <pc:docMk/>
          <pc:sldMk cId="0" sldId="301"/>
        </pc:sldMkLst>
        <pc:spChg chg="mod">
          <ac:chgData name="Selvanathan N" userId="1f7db2f1-a91b-4274-8ac3-a712f8c8dbff" providerId="ADAL" clId="{59C76D9D-E00C-4DB5-A296-E0902C2208ED}" dt="2021-08-26T05:05:34.611" v="56" actId="20577"/>
          <ac:spMkLst>
            <pc:docMk/>
            <pc:sldMk cId="0" sldId="301"/>
            <ac:spMk id="6" creationId="{00000000-0000-0000-0000-000000000000}"/>
          </ac:spMkLst>
        </pc:spChg>
      </pc:sldChg>
      <pc:sldChg chg="modSp mod">
        <pc:chgData name="Selvanathan N" userId="1f7db2f1-a91b-4274-8ac3-a712f8c8dbff" providerId="ADAL" clId="{59C76D9D-E00C-4DB5-A296-E0902C2208ED}" dt="2021-08-26T05:05:40.332" v="57" actId="20577"/>
        <pc:sldMkLst>
          <pc:docMk/>
          <pc:sldMk cId="0" sldId="302"/>
        </pc:sldMkLst>
        <pc:spChg chg="mod">
          <ac:chgData name="Selvanathan N" userId="1f7db2f1-a91b-4274-8ac3-a712f8c8dbff" providerId="ADAL" clId="{59C76D9D-E00C-4DB5-A296-E0902C2208ED}" dt="2021-08-26T05:05:40.332" v="57" actId="20577"/>
          <ac:spMkLst>
            <pc:docMk/>
            <pc:sldMk cId="0" sldId="302"/>
            <ac:spMk id="6" creationId="{00000000-0000-0000-0000-000000000000}"/>
          </ac:spMkLst>
        </pc:spChg>
      </pc:sldChg>
      <pc:sldChg chg="modSp mod">
        <pc:chgData name="Selvanathan N" userId="1f7db2f1-a91b-4274-8ac3-a712f8c8dbff" providerId="ADAL" clId="{59C76D9D-E00C-4DB5-A296-E0902C2208ED}" dt="2021-08-26T05:05:52.645" v="59" actId="20577"/>
        <pc:sldMkLst>
          <pc:docMk/>
          <pc:sldMk cId="0" sldId="303"/>
        </pc:sldMkLst>
        <pc:spChg chg="mod">
          <ac:chgData name="Selvanathan N" userId="1f7db2f1-a91b-4274-8ac3-a712f8c8dbff" providerId="ADAL" clId="{59C76D9D-E00C-4DB5-A296-E0902C2208ED}" dt="2021-08-26T05:05:52.645" v="59" actId="20577"/>
          <ac:spMkLst>
            <pc:docMk/>
            <pc:sldMk cId="0" sldId="303"/>
            <ac:spMk id="6" creationId="{00000000-0000-0000-0000-000000000000}"/>
          </ac:spMkLst>
        </pc:spChg>
      </pc:sldChg>
      <pc:sldChg chg="modSp mod">
        <pc:chgData name="Selvanathan N" userId="1f7db2f1-a91b-4274-8ac3-a712f8c8dbff" providerId="ADAL" clId="{59C76D9D-E00C-4DB5-A296-E0902C2208ED}" dt="2021-08-26T05:02:50.001" v="47" actId="20577"/>
        <pc:sldMkLst>
          <pc:docMk/>
          <pc:sldMk cId="0" sldId="305"/>
        </pc:sldMkLst>
        <pc:spChg chg="mod">
          <ac:chgData name="Selvanathan N" userId="1f7db2f1-a91b-4274-8ac3-a712f8c8dbff" providerId="ADAL" clId="{59C76D9D-E00C-4DB5-A296-E0902C2208ED}" dt="2021-08-26T05:02:50.001" v="47" actId="20577"/>
          <ac:spMkLst>
            <pc:docMk/>
            <pc:sldMk cId="0" sldId="305"/>
            <ac:spMk id="7" creationId="{00000000-0000-0000-0000-000000000000}"/>
          </ac:spMkLst>
        </pc:spChg>
      </pc:sldChg>
      <pc:sldChg chg="modSp mod">
        <pc:chgData name="Selvanathan N" userId="1f7db2f1-a91b-4274-8ac3-a712f8c8dbff" providerId="ADAL" clId="{59C76D9D-E00C-4DB5-A296-E0902C2208ED}" dt="2021-08-26T05:05:59.684" v="60" actId="20577"/>
        <pc:sldMkLst>
          <pc:docMk/>
          <pc:sldMk cId="0" sldId="306"/>
        </pc:sldMkLst>
        <pc:spChg chg="mod">
          <ac:chgData name="Selvanathan N" userId="1f7db2f1-a91b-4274-8ac3-a712f8c8dbff" providerId="ADAL" clId="{59C76D9D-E00C-4DB5-A296-E0902C2208ED}" dt="2021-08-26T05:05:59.684" v="60" actId="20577"/>
          <ac:spMkLst>
            <pc:docMk/>
            <pc:sldMk cId="0" sldId="306"/>
            <ac:spMk id="7" creationId="{00000000-0000-0000-0000-000000000000}"/>
          </ac:spMkLst>
        </pc:spChg>
      </pc:sldChg>
      <pc:sldChg chg="modSp mod">
        <pc:chgData name="Selvanathan N" userId="1f7db2f1-a91b-4274-8ac3-a712f8c8dbff" providerId="ADAL" clId="{59C76D9D-E00C-4DB5-A296-E0902C2208ED}" dt="2021-08-24T03:55:46.322" v="5" actId="20577"/>
        <pc:sldMkLst>
          <pc:docMk/>
          <pc:sldMk cId="0" sldId="309"/>
        </pc:sldMkLst>
        <pc:spChg chg="mod">
          <ac:chgData name="Selvanathan N" userId="1f7db2f1-a91b-4274-8ac3-a712f8c8dbff" providerId="ADAL" clId="{59C76D9D-E00C-4DB5-A296-E0902C2208ED}" dt="2021-08-24T03:55:46.322" v="5" actId="20577"/>
          <ac:spMkLst>
            <pc:docMk/>
            <pc:sldMk cId="0" sldId="309"/>
            <ac:spMk id="6" creationId="{00000000-0000-0000-0000-000000000000}"/>
          </ac:spMkLst>
        </pc:spChg>
      </pc:sldChg>
      <pc:sldChg chg="modSp mod">
        <pc:chgData name="Selvanathan N" userId="1f7db2f1-a91b-4274-8ac3-a712f8c8dbff" providerId="ADAL" clId="{59C76D9D-E00C-4DB5-A296-E0902C2208ED}" dt="2021-08-24T04:04:51.743" v="20" actId="20577"/>
        <pc:sldMkLst>
          <pc:docMk/>
          <pc:sldMk cId="0" sldId="333"/>
        </pc:sldMkLst>
        <pc:spChg chg="mod">
          <ac:chgData name="Selvanathan N" userId="1f7db2f1-a91b-4274-8ac3-a712f8c8dbff" providerId="ADAL" clId="{59C76D9D-E00C-4DB5-A296-E0902C2208ED}" dt="2021-08-24T04:04:51.743" v="20" actId="20577"/>
          <ac:spMkLst>
            <pc:docMk/>
            <pc:sldMk cId="0" sldId="333"/>
            <ac:spMk id="6" creationId="{00000000-0000-0000-0000-000000000000}"/>
          </ac:spMkLst>
        </pc:spChg>
      </pc:sldChg>
      <pc:sldChg chg="modSp mod">
        <pc:chgData name="Selvanathan N" userId="1f7db2f1-a91b-4274-8ac3-a712f8c8dbff" providerId="ADAL" clId="{59C76D9D-E00C-4DB5-A296-E0902C2208ED}" dt="2021-08-24T04:05:07.685" v="22" actId="20577"/>
        <pc:sldMkLst>
          <pc:docMk/>
          <pc:sldMk cId="0" sldId="334"/>
        </pc:sldMkLst>
        <pc:spChg chg="mod">
          <ac:chgData name="Selvanathan N" userId="1f7db2f1-a91b-4274-8ac3-a712f8c8dbff" providerId="ADAL" clId="{59C76D9D-E00C-4DB5-A296-E0902C2208ED}" dt="2021-08-24T04:05:07.685" v="22" actId="20577"/>
          <ac:spMkLst>
            <pc:docMk/>
            <pc:sldMk cId="0" sldId="334"/>
            <ac:spMk id="8" creationId="{00000000-0000-0000-0000-000000000000}"/>
          </ac:spMkLst>
        </pc:spChg>
      </pc:sldChg>
      <pc:sldChg chg="modSp mod">
        <pc:chgData name="Selvanathan N" userId="1f7db2f1-a91b-4274-8ac3-a712f8c8dbff" providerId="ADAL" clId="{59C76D9D-E00C-4DB5-A296-E0902C2208ED}" dt="2021-08-26T05:02:24.803" v="41" actId="20577"/>
        <pc:sldMkLst>
          <pc:docMk/>
          <pc:sldMk cId="0" sldId="335"/>
        </pc:sldMkLst>
        <pc:spChg chg="mod">
          <ac:chgData name="Selvanathan N" userId="1f7db2f1-a91b-4274-8ac3-a712f8c8dbff" providerId="ADAL" clId="{59C76D9D-E00C-4DB5-A296-E0902C2208ED}" dt="2021-08-26T05:02:24.803" v="41" actId="20577"/>
          <ac:spMkLst>
            <pc:docMk/>
            <pc:sldMk cId="0" sldId="335"/>
            <ac:spMk id="6" creationId="{00000000-0000-0000-0000-000000000000}"/>
          </ac:spMkLst>
        </pc:spChg>
      </pc:sldChg>
      <pc:sldChg chg="modSp mod">
        <pc:chgData name="Selvanathan N" userId="1f7db2f1-a91b-4274-8ac3-a712f8c8dbff" providerId="ADAL" clId="{59C76D9D-E00C-4DB5-A296-E0902C2208ED}" dt="2021-08-26T05:02:32.859" v="43" actId="20577"/>
        <pc:sldMkLst>
          <pc:docMk/>
          <pc:sldMk cId="0" sldId="336"/>
        </pc:sldMkLst>
        <pc:spChg chg="mod">
          <ac:chgData name="Selvanathan N" userId="1f7db2f1-a91b-4274-8ac3-a712f8c8dbff" providerId="ADAL" clId="{59C76D9D-E00C-4DB5-A296-E0902C2208ED}" dt="2021-08-26T05:02:32.859" v="43" actId="20577"/>
          <ac:spMkLst>
            <pc:docMk/>
            <pc:sldMk cId="0" sldId="336"/>
            <ac:spMk id="12" creationId="{00000000-0000-0000-0000-000000000000}"/>
          </ac:spMkLst>
        </pc:spChg>
      </pc:sldChg>
      <pc:sldChg chg="modSp mod">
        <pc:chgData name="Selvanathan N" userId="1f7db2f1-a91b-4274-8ac3-a712f8c8dbff" providerId="ADAL" clId="{59C76D9D-E00C-4DB5-A296-E0902C2208ED}" dt="2021-08-26T05:02:28.827" v="42" actId="20577"/>
        <pc:sldMkLst>
          <pc:docMk/>
          <pc:sldMk cId="0" sldId="337"/>
        </pc:sldMkLst>
        <pc:spChg chg="mod">
          <ac:chgData name="Selvanathan N" userId="1f7db2f1-a91b-4274-8ac3-a712f8c8dbff" providerId="ADAL" clId="{59C76D9D-E00C-4DB5-A296-E0902C2208ED}" dt="2021-08-26T05:02:28.827" v="42" actId="20577"/>
          <ac:spMkLst>
            <pc:docMk/>
            <pc:sldMk cId="0" sldId="337"/>
            <ac:spMk id="6" creationId="{00000000-0000-0000-0000-000000000000}"/>
          </ac:spMkLst>
        </pc:spChg>
      </pc:sldChg>
      <pc:sldChg chg="modSp mod">
        <pc:chgData name="Selvanathan N" userId="1f7db2f1-a91b-4274-8ac3-a712f8c8dbff" providerId="ADAL" clId="{59C76D9D-E00C-4DB5-A296-E0902C2208ED}" dt="2021-08-26T05:02:36.500" v="44" actId="20577"/>
        <pc:sldMkLst>
          <pc:docMk/>
          <pc:sldMk cId="0" sldId="338"/>
        </pc:sldMkLst>
        <pc:spChg chg="mod">
          <ac:chgData name="Selvanathan N" userId="1f7db2f1-a91b-4274-8ac3-a712f8c8dbff" providerId="ADAL" clId="{59C76D9D-E00C-4DB5-A296-E0902C2208ED}" dt="2021-08-26T05:02:36.500" v="44" actId="20577"/>
          <ac:spMkLst>
            <pc:docMk/>
            <pc:sldMk cId="0" sldId="338"/>
            <ac:spMk id="6" creationId="{00000000-0000-0000-0000-000000000000}"/>
          </ac:spMkLst>
        </pc:spChg>
      </pc:sldChg>
      <pc:sldChg chg="modSp mod">
        <pc:chgData name="Selvanathan N" userId="1f7db2f1-a91b-4274-8ac3-a712f8c8dbff" providerId="ADAL" clId="{59C76D9D-E00C-4DB5-A296-E0902C2208ED}" dt="2021-08-26T05:02:40.471" v="45" actId="20577"/>
        <pc:sldMkLst>
          <pc:docMk/>
          <pc:sldMk cId="0" sldId="340"/>
        </pc:sldMkLst>
        <pc:spChg chg="mod">
          <ac:chgData name="Selvanathan N" userId="1f7db2f1-a91b-4274-8ac3-a712f8c8dbff" providerId="ADAL" clId="{59C76D9D-E00C-4DB5-A296-E0902C2208ED}" dt="2021-08-26T05:02:40.471" v="45" actId="20577"/>
          <ac:spMkLst>
            <pc:docMk/>
            <pc:sldMk cId="0" sldId="340"/>
            <ac:spMk id="7" creationId="{00000000-0000-0000-0000-000000000000}"/>
          </ac:spMkLst>
        </pc:spChg>
      </pc:sldChg>
      <pc:sldChg chg="modSp mod">
        <pc:chgData name="Selvanathan N" userId="1f7db2f1-a91b-4274-8ac3-a712f8c8dbff" providerId="ADAL" clId="{59C76D9D-E00C-4DB5-A296-E0902C2208ED}" dt="2021-08-26T05:05:03.091" v="51" actId="20577"/>
        <pc:sldMkLst>
          <pc:docMk/>
          <pc:sldMk cId="0" sldId="341"/>
        </pc:sldMkLst>
        <pc:spChg chg="mod">
          <ac:chgData name="Selvanathan N" userId="1f7db2f1-a91b-4274-8ac3-a712f8c8dbff" providerId="ADAL" clId="{59C76D9D-E00C-4DB5-A296-E0902C2208ED}" dt="2021-08-26T05:05:03.091" v="51" actId="20577"/>
          <ac:spMkLst>
            <pc:docMk/>
            <pc:sldMk cId="0" sldId="341"/>
            <ac:spMk id="6" creationId="{00000000-0000-0000-0000-000000000000}"/>
          </ac:spMkLst>
        </pc:spChg>
      </pc:sldChg>
      <pc:sldChg chg="modSp mod">
        <pc:chgData name="Selvanathan N" userId="1f7db2f1-a91b-4274-8ac3-a712f8c8dbff" providerId="ADAL" clId="{59C76D9D-E00C-4DB5-A296-E0902C2208ED}" dt="2021-08-26T05:03:06.844" v="50" actId="20577"/>
        <pc:sldMkLst>
          <pc:docMk/>
          <pc:sldMk cId="0" sldId="343"/>
        </pc:sldMkLst>
        <pc:spChg chg="mod">
          <ac:chgData name="Selvanathan N" userId="1f7db2f1-a91b-4274-8ac3-a712f8c8dbff" providerId="ADAL" clId="{59C76D9D-E00C-4DB5-A296-E0902C2208ED}" dt="2021-08-26T05:03:06.844" v="50" actId="20577"/>
          <ac:spMkLst>
            <pc:docMk/>
            <pc:sldMk cId="0" sldId="343"/>
            <ac:spMk id="7" creationId="{00000000-0000-0000-0000-000000000000}"/>
          </ac:spMkLst>
        </pc:spChg>
      </pc:sldChg>
      <pc:sldChg chg="modSp mod">
        <pc:chgData name="Selvanathan N" userId="1f7db2f1-a91b-4274-8ac3-a712f8c8dbff" providerId="ADAL" clId="{59C76D9D-E00C-4DB5-A296-E0902C2208ED}" dt="2021-08-24T04:04:37.614" v="18" actId="20577"/>
        <pc:sldMkLst>
          <pc:docMk/>
          <pc:sldMk cId="2514016440" sldId="344"/>
        </pc:sldMkLst>
        <pc:spChg chg="mod">
          <ac:chgData name="Selvanathan N" userId="1f7db2f1-a91b-4274-8ac3-a712f8c8dbff" providerId="ADAL" clId="{59C76D9D-E00C-4DB5-A296-E0902C2208ED}" dt="2021-08-24T04:04:37.614" v="18" actId="20577"/>
          <ac:spMkLst>
            <pc:docMk/>
            <pc:sldMk cId="2514016440" sldId="344"/>
            <ac:spMk id="6" creationId="{00000000-0000-0000-0000-000000000000}"/>
          </ac:spMkLst>
        </pc:spChg>
      </pc:sldChg>
      <pc:sldChg chg="modSp mod">
        <pc:chgData name="Selvanathan N" userId="1f7db2f1-a91b-4274-8ac3-a712f8c8dbff" providerId="ADAL" clId="{59C76D9D-E00C-4DB5-A296-E0902C2208ED}" dt="2021-08-24T04:04:43.161" v="19" actId="20577"/>
        <pc:sldMkLst>
          <pc:docMk/>
          <pc:sldMk cId="3236953322" sldId="345"/>
        </pc:sldMkLst>
        <pc:spChg chg="mod">
          <ac:chgData name="Selvanathan N" userId="1f7db2f1-a91b-4274-8ac3-a712f8c8dbff" providerId="ADAL" clId="{59C76D9D-E00C-4DB5-A296-E0902C2208ED}" dt="2021-08-24T04:04:43.161" v="19" actId="20577"/>
          <ac:spMkLst>
            <pc:docMk/>
            <pc:sldMk cId="3236953322" sldId="345"/>
            <ac:spMk id="6" creationId="{00000000-0000-0000-0000-000000000000}"/>
          </ac:spMkLst>
        </pc:spChg>
      </pc:sldChg>
      <pc:sldChg chg="modSp mod">
        <pc:chgData name="Selvanathan N" userId="1f7db2f1-a91b-4274-8ac3-a712f8c8dbff" providerId="ADAL" clId="{59C76D9D-E00C-4DB5-A296-E0902C2208ED}" dt="2021-08-24T04:04:05.087" v="14" actId="20577"/>
        <pc:sldMkLst>
          <pc:docMk/>
          <pc:sldMk cId="687406710" sldId="347"/>
        </pc:sldMkLst>
        <pc:spChg chg="mod">
          <ac:chgData name="Selvanathan N" userId="1f7db2f1-a91b-4274-8ac3-a712f8c8dbff" providerId="ADAL" clId="{59C76D9D-E00C-4DB5-A296-E0902C2208ED}" dt="2021-08-24T04:04:05.087" v="14" actId="20577"/>
          <ac:spMkLst>
            <pc:docMk/>
            <pc:sldMk cId="687406710" sldId="347"/>
            <ac:spMk id="8" creationId="{00000000-0000-0000-0000-000000000000}"/>
          </ac:spMkLst>
        </pc:spChg>
      </pc:sldChg>
      <pc:sldChg chg="modSp mod">
        <pc:chgData name="Selvanathan N" userId="1f7db2f1-a91b-4274-8ac3-a712f8c8dbff" providerId="ADAL" clId="{59C76D9D-E00C-4DB5-A296-E0902C2208ED}" dt="2021-08-26T05:05:45.588" v="58" actId="20577"/>
        <pc:sldMkLst>
          <pc:docMk/>
          <pc:sldMk cId="557471057" sldId="348"/>
        </pc:sldMkLst>
        <pc:spChg chg="mod">
          <ac:chgData name="Selvanathan N" userId="1f7db2f1-a91b-4274-8ac3-a712f8c8dbff" providerId="ADAL" clId="{59C76D9D-E00C-4DB5-A296-E0902C2208ED}" dt="2021-08-26T05:05:45.588" v="58" actId="20577"/>
          <ac:spMkLst>
            <pc:docMk/>
            <pc:sldMk cId="557471057" sldId="348"/>
            <ac:spMk id="6"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DF711A-3CD4-4836-8178-13F93AA36649}"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8B79EBF0-D2B1-4EB8-9CC2-55832AA8867B}">
      <dgm:prSet custT="1"/>
      <dgm:spPr/>
      <dgm:t>
        <a:bodyPr/>
        <a:lstStyle/>
        <a:p>
          <a:pPr rtl="0"/>
          <a:r>
            <a:rPr lang="en-IN" sz="1400" b="1" dirty="0">
              <a:latin typeface="Times New Roman" pitchFamily="18" charset="0"/>
              <a:cs typeface="Times New Roman" pitchFamily="18" charset="0"/>
            </a:rPr>
            <a:t>UNIT – 1 </a:t>
          </a:r>
          <a:r>
            <a:rPr lang="en-US" sz="1400" b="1" dirty="0">
              <a:latin typeface="Times New Roman" pitchFamily="18" charset="0"/>
              <a:cs typeface="Times New Roman" pitchFamily="18" charset="0"/>
            </a:rPr>
            <a:t>Introduction</a:t>
          </a:r>
          <a:endParaRPr lang="en-IN" sz="1400" b="1" dirty="0">
            <a:latin typeface="Times New Roman" pitchFamily="18" charset="0"/>
            <a:cs typeface="Times New Roman" pitchFamily="18" charset="0"/>
          </a:endParaRPr>
        </a:p>
      </dgm:t>
    </dgm:pt>
    <dgm:pt modelId="{37F3C280-B782-469B-BA81-2D9B61EBBD5D}" type="parTrans" cxnId="{25EBEFBD-380E-4530-BA5A-CA2D67AD4438}">
      <dgm:prSet/>
      <dgm:spPr/>
      <dgm:t>
        <a:bodyPr/>
        <a:lstStyle/>
        <a:p>
          <a:endParaRPr lang="en-US" sz="1400">
            <a:latin typeface="Times New Roman" pitchFamily="18" charset="0"/>
            <a:cs typeface="Times New Roman" pitchFamily="18" charset="0"/>
          </a:endParaRPr>
        </a:p>
      </dgm:t>
    </dgm:pt>
    <dgm:pt modelId="{07ED6940-5708-4B3F-A0F3-CA7F06DDE5CC}" type="sibTrans" cxnId="{25EBEFBD-380E-4530-BA5A-CA2D67AD4438}">
      <dgm:prSet/>
      <dgm:spPr/>
      <dgm:t>
        <a:bodyPr/>
        <a:lstStyle/>
        <a:p>
          <a:endParaRPr lang="en-US" sz="1400">
            <a:latin typeface="Times New Roman" pitchFamily="18" charset="0"/>
            <a:cs typeface="Times New Roman" pitchFamily="18" charset="0"/>
          </a:endParaRPr>
        </a:p>
      </dgm:t>
    </dgm:pt>
    <dgm:pt modelId="{038AFE4D-CD5D-4F59-9484-74016E87A2B7}">
      <dgm:prSet custT="1"/>
      <dgm:spPr/>
      <dgm:t>
        <a:bodyPr/>
        <a:lstStyle/>
        <a:p>
          <a:pPr algn="just" rtl="0"/>
          <a:r>
            <a:rPr lang="en-US" sz="1200" b="1" dirty="0">
              <a:latin typeface="Times New Roman" panose="02020603050405020304" pitchFamily="18" charset="0"/>
              <a:cs typeface="Times New Roman" panose="02020603050405020304" pitchFamily="18" charset="0"/>
            </a:rPr>
            <a:t>Introduction: </a:t>
          </a:r>
          <a:r>
            <a:rPr lang="en-US" sz="1200" dirty="0"/>
            <a:t>What Operating System Do – Operating System Structure – Operating system Operations – Operating System Components</a:t>
          </a:r>
          <a:endParaRPr lang="en-IN" sz="1200" dirty="0">
            <a:latin typeface="Times New Roman" pitchFamily="18" charset="0"/>
            <a:cs typeface="Times New Roman" pitchFamily="18" charset="0"/>
          </a:endParaRPr>
        </a:p>
      </dgm:t>
    </dgm:pt>
    <dgm:pt modelId="{6808E519-539F-4E57-88C3-1F3E36EBAD06}" type="parTrans" cxnId="{7E6783D7-DEB4-464F-8E58-0A9F50DF45D0}">
      <dgm:prSet/>
      <dgm:spPr/>
      <dgm:t>
        <a:bodyPr/>
        <a:lstStyle/>
        <a:p>
          <a:endParaRPr lang="en-US" sz="1400">
            <a:latin typeface="Times New Roman" pitchFamily="18" charset="0"/>
            <a:cs typeface="Times New Roman" pitchFamily="18" charset="0"/>
          </a:endParaRPr>
        </a:p>
      </dgm:t>
    </dgm:pt>
    <dgm:pt modelId="{B44E3AEC-62C8-4801-9EB0-435EE3EA5A46}" type="sibTrans" cxnId="{7E6783D7-DEB4-464F-8E58-0A9F50DF45D0}">
      <dgm:prSet/>
      <dgm:spPr/>
      <dgm:t>
        <a:bodyPr/>
        <a:lstStyle/>
        <a:p>
          <a:endParaRPr lang="en-US" sz="1400">
            <a:latin typeface="Times New Roman" pitchFamily="18" charset="0"/>
            <a:cs typeface="Times New Roman" pitchFamily="18" charset="0"/>
          </a:endParaRPr>
        </a:p>
      </dgm:t>
    </dgm:pt>
    <dgm:pt modelId="{BC428C8A-4355-40BA-9584-7CA3BD3EE11B}">
      <dgm:prSet custT="1"/>
      <dgm:spPr/>
      <dgm:t>
        <a:bodyPr/>
        <a:lstStyle/>
        <a:p>
          <a:pPr algn="just" rtl="0"/>
          <a:r>
            <a:rPr lang="en-US" sz="1200" b="1" dirty="0"/>
            <a:t>Classes of Operating Systems: </a:t>
          </a:r>
          <a:r>
            <a:rPr lang="en-US" sz="1200" dirty="0"/>
            <a:t>Mainframe Systems – Single Processor System - Multiprocessor Systems - Desktop Systems –– Distributed Systems – Clustered Systems – Real-Time Systems – Handheld Systems - Open Source Operating Systems. </a:t>
          </a:r>
          <a:endParaRPr lang="en-IN" sz="1200" dirty="0">
            <a:latin typeface="Times New Roman" panose="02020603050405020304" pitchFamily="18" charset="0"/>
            <a:cs typeface="Times New Roman" panose="02020603050405020304" pitchFamily="18" charset="0"/>
          </a:endParaRPr>
        </a:p>
      </dgm:t>
    </dgm:pt>
    <dgm:pt modelId="{571B2E83-3493-4A76-866E-907C0E52AAE7}" type="parTrans" cxnId="{245F3321-026E-4423-808C-233671643577}">
      <dgm:prSet/>
      <dgm:spPr/>
      <dgm:t>
        <a:bodyPr/>
        <a:lstStyle/>
        <a:p>
          <a:endParaRPr lang="en-US" sz="1400">
            <a:latin typeface="Times New Roman" pitchFamily="18" charset="0"/>
            <a:cs typeface="Times New Roman" pitchFamily="18" charset="0"/>
          </a:endParaRPr>
        </a:p>
      </dgm:t>
    </dgm:pt>
    <dgm:pt modelId="{79AE6B9F-6CF3-484C-A9B4-64DD2C4B0AB9}" type="sibTrans" cxnId="{245F3321-026E-4423-808C-233671643577}">
      <dgm:prSet/>
      <dgm:spPr/>
      <dgm:t>
        <a:bodyPr/>
        <a:lstStyle/>
        <a:p>
          <a:endParaRPr lang="en-US" sz="1400">
            <a:latin typeface="Times New Roman" pitchFamily="18" charset="0"/>
            <a:cs typeface="Times New Roman" pitchFamily="18" charset="0"/>
          </a:endParaRPr>
        </a:p>
      </dgm:t>
    </dgm:pt>
    <dgm:pt modelId="{F5DAF274-8A19-4D6A-A8A9-423E3829F6AC}">
      <dgm:prSet custT="1"/>
      <dgm:spPr/>
      <dgm:t>
        <a:bodyPr/>
        <a:lstStyle/>
        <a:p>
          <a:pPr algn="just" rtl="0"/>
          <a:r>
            <a:rPr lang="en-US" sz="1200" b="1" dirty="0"/>
            <a:t>Operating System Structures: </a:t>
          </a:r>
          <a:r>
            <a:rPr lang="en-US" sz="1200" dirty="0"/>
            <a:t>Operating System Services – User and Operating System Interface – System Calls – Types of System Calls.</a:t>
          </a:r>
          <a:endParaRPr lang="en-IN" sz="1200" dirty="0">
            <a:latin typeface="Times New Roman" panose="02020603050405020304" pitchFamily="18" charset="0"/>
            <a:cs typeface="Times New Roman" panose="02020603050405020304" pitchFamily="18" charset="0"/>
          </a:endParaRPr>
        </a:p>
      </dgm:t>
    </dgm:pt>
    <dgm:pt modelId="{9BFBBD03-38E3-423B-9446-C4D95525E80E}" type="parTrans" cxnId="{7E9484E4-A414-4C77-BF80-B11A5565F8A7}">
      <dgm:prSet/>
      <dgm:spPr/>
      <dgm:t>
        <a:bodyPr/>
        <a:lstStyle/>
        <a:p>
          <a:endParaRPr lang="en-US" sz="1400">
            <a:latin typeface="Times New Roman" pitchFamily="18" charset="0"/>
            <a:cs typeface="Times New Roman" pitchFamily="18" charset="0"/>
          </a:endParaRPr>
        </a:p>
      </dgm:t>
    </dgm:pt>
    <dgm:pt modelId="{D0EC6AE2-D26D-4DA6-AAA9-B973F2461163}" type="sibTrans" cxnId="{7E9484E4-A414-4C77-BF80-B11A5565F8A7}">
      <dgm:prSet/>
      <dgm:spPr/>
      <dgm:t>
        <a:bodyPr/>
        <a:lstStyle/>
        <a:p>
          <a:endParaRPr lang="en-US" sz="1400">
            <a:latin typeface="Times New Roman" pitchFamily="18" charset="0"/>
            <a:cs typeface="Times New Roman" pitchFamily="18" charset="0"/>
          </a:endParaRPr>
        </a:p>
      </dgm:t>
    </dgm:pt>
    <dgm:pt modelId="{49BDA31F-2026-4592-8F72-E79D2CEA211C}" type="pres">
      <dgm:prSet presAssocID="{C0DF711A-3CD4-4836-8178-13F93AA36649}" presName="compositeShape" presStyleCnt="0">
        <dgm:presLayoutVars>
          <dgm:dir/>
          <dgm:resizeHandles/>
        </dgm:presLayoutVars>
      </dgm:prSet>
      <dgm:spPr/>
    </dgm:pt>
    <dgm:pt modelId="{CEE7860C-84D8-436E-9E43-5785174CC876}" type="pres">
      <dgm:prSet presAssocID="{C0DF711A-3CD4-4836-8178-13F93AA36649}" presName="pyramid" presStyleLbl="node1" presStyleIdx="0" presStyleCnt="1"/>
      <dgm:spPr/>
    </dgm:pt>
    <dgm:pt modelId="{FCBDDB59-EBA2-414C-A882-B72D2A801515}" type="pres">
      <dgm:prSet presAssocID="{C0DF711A-3CD4-4836-8178-13F93AA36649}" presName="theList" presStyleCnt="0"/>
      <dgm:spPr/>
    </dgm:pt>
    <dgm:pt modelId="{7B776D14-143D-4D9B-BE05-D2169B804548}" type="pres">
      <dgm:prSet presAssocID="{8B79EBF0-D2B1-4EB8-9CC2-55832AA8867B}" presName="aNode" presStyleLbl="fgAcc1" presStyleIdx="0" presStyleCnt="4">
        <dgm:presLayoutVars>
          <dgm:bulletEnabled val="1"/>
        </dgm:presLayoutVars>
      </dgm:prSet>
      <dgm:spPr/>
    </dgm:pt>
    <dgm:pt modelId="{5E486AA9-5BB8-43AE-BBCB-501E8E6BFED9}" type="pres">
      <dgm:prSet presAssocID="{8B79EBF0-D2B1-4EB8-9CC2-55832AA8867B}" presName="aSpace" presStyleCnt="0"/>
      <dgm:spPr/>
    </dgm:pt>
    <dgm:pt modelId="{C9279BF1-9831-444B-81D4-B8F68C5F9EF5}" type="pres">
      <dgm:prSet presAssocID="{038AFE4D-CD5D-4F59-9484-74016E87A2B7}" presName="aNode" presStyleLbl="fgAcc1" presStyleIdx="1" presStyleCnt="4">
        <dgm:presLayoutVars>
          <dgm:bulletEnabled val="1"/>
        </dgm:presLayoutVars>
      </dgm:prSet>
      <dgm:spPr/>
    </dgm:pt>
    <dgm:pt modelId="{3A1A3E71-EDDC-4B75-B99D-EFE79DB2A08F}" type="pres">
      <dgm:prSet presAssocID="{038AFE4D-CD5D-4F59-9484-74016E87A2B7}" presName="aSpace" presStyleCnt="0"/>
      <dgm:spPr/>
    </dgm:pt>
    <dgm:pt modelId="{4ED6727A-2741-4F4C-9019-8123BA0B6678}" type="pres">
      <dgm:prSet presAssocID="{BC428C8A-4355-40BA-9584-7CA3BD3EE11B}" presName="aNode" presStyleLbl="fgAcc1" presStyleIdx="2" presStyleCnt="4">
        <dgm:presLayoutVars>
          <dgm:bulletEnabled val="1"/>
        </dgm:presLayoutVars>
      </dgm:prSet>
      <dgm:spPr/>
    </dgm:pt>
    <dgm:pt modelId="{439E3697-899F-48D0-8EA9-33C7CE65DA8B}" type="pres">
      <dgm:prSet presAssocID="{BC428C8A-4355-40BA-9584-7CA3BD3EE11B}" presName="aSpace" presStyleCnt="0"/>
      <dgm:spPr/>
    </dgm:pt>
    <dgm:pt modelId="{A6683919-DFBF-4B15-842A-48534A2EEF2F}" type="pres">
      <dgm:prSet presAssocID="{F5DAF274-8A19-4D6A-A8A9-423E3829F6AC}" presName="aNode" presStyleLbl="fgAcc1" presStyleIdx="3" presStyleCnt="4">
        <dgm:presLayoutVars>
          <dgm:bulletEnabled val="1"/>
        </dgm:presLayoutVars>
      </dgm:prSet>
      <dgm:spPr/>
    </dgm:pt>
    <dgm:pt modelId="{40784E27-9AB7-420F-A6A3-7FED07345A86}" type="pres">
      <dgm:prSet presAssocID="{F5DAF274-8A19-4D6A-A8A9-423E3829F6AC}" presName="aSpace" presStyleCnt="0"/>
      <dgm:spPr/>
    </dgm:pt>
  </dgm:ptLst>
  <dgm:cxnLst>
    <dgm:cxn modelId="{245F3321-026E-4423-808C-233671643577}" srcId="{C0DF711A-3CD4-4836-8178-13F93AA36649}" destId="{BC428C8A-4355-40BA-9584-7CA3BD3EE11B}" srcOrd="2" destOrd="0" parTransId="{571B2E83-3493-4A76-866E-907C0E52AAE7}" sibTransId="{79AE6B9F-6CF3-484C-A9B4-64DD2C4B0AB9}"/>
    <dgm:cxn modelId="{39E76E5E-6F23-4726-A0EA-A89B41F26A79}" type="presOf" srcId="{F5DAF274-8A19-4D6A-A8A9-423E3829F6AC}" destId="{A6683919-DFBF-4B15-842A-48534A2EEF2F}" srcOrd="0" destOrd="0" presId="urn:microsoft.com/office/officeart/2005/8/layout/pyramid2"/>
    <dgm:cxn modelId="{23BB8191-D9A5-4D95-9D4B-57A1ED676804}" type="presOf" srcId="{C0DF711A-3CD4-4836-8178-13F93AA36649}" destId="{49BDA31F-2026-4592-8F72-E79D2CEA211C}" srcOrd="0" destOrd="0" presId="urn:microsoft.com/office/officeart/2005/8/layout/pyramid2"/>
    <dgm:cxn modelId="{25EBEFBD-380E-4530-BA5A-CA2D67AD4438}" srcId="{C0DF711A-3CD4-4836-8178-13F93AA36649}" destId="{8B79EBF0-D2B1-4EB8-9CC2-55832AA8867B}" srcOrd="0" destOrd="0" parTransId="{37F3C280-B782-469B-BA81-2D9B61EBBD5D}" sibTransId="{07ED6940-5708-4B3F-A0F3-CA7F06DDE5CC}"/>
    <dgm:cxn modelId="{343AB6BF-FEC2-489A-A10A-795A2598A5F6}" type="presOf" srcId="{8B79EBF0-D2B1-4EB8-9CC2-55832AA8867B}" destId="{7B776D14-143D-4D9B-BE05-D2169B804548}" srcOrd="0" destOrd="0" presId="urn:microsoft.com/office/officeart/2005/8/layout/pyramid2"/>
    <dgm:cxn modelId="{C3EB73C2-FEA5-44A9-B4A2-571A264000FC}" type="presOf" srcId="{038AFE4D-CD5D-4F59-9484-74016E87A2B7}" destId="{C9279BF1-9831-444B-81D4-B8F68C5F9EF5}" srcOrd="0" destOrd="0" presId="urn:microsoft.com/office/officeart/2005/8/layout/pyramid2"/>
    <dgm:cxn modelId="{7E6783D7-DEB4-464F-8E58-0A9F50DF45D0}" srcId="{C0DF711A-3CD4-4836-8178-13F93AA36649}" destId="{038AFE4D-CD5D-4F59-9484-74016E87A2B7}" srcOrd="1" destOrd="0" parTransId="{6808E519-539F-4E57-88C3-1F3E36EBAD06}" sibTransId="{B44E3AEC-62C8-4801-9EB0-435EE3EA5A46}"/>
    <dgm:cxn modelId="{F35B38E4-F44E-4E6E-97A3-6112598EB15A}" type="presOf" srcId="{BC428C8A-4355-40BA-9584-7CA3BD3EE11B}" destId="{4ED6727A-2741-4F4C-9019-8123BA0B6678}" srcOrd="0" destOrd="0" presId="urn:microsoft.com/office/officeart/2005/8/layout/pyramid2"/>
    <dgm:cxn modelId="{7E9484E4-A414-4C77-BF80-B11A5565F8A7}" srcId="{C0DF711A-3CD4-4836-8178-13F93AA36649}" destId="{F5DAF274-8A19-4D6A-A8A9-423E3829F6AC}" srcOrd="3" destOrd="0" parTransId="{9BFBBD03-38E3-423B-9446-C4D95525E80E}" sibTransId="{D0EC6AE2-D26D-4DA6-AAA9-B973F2461163}"/>
    <dgm:cxn modelId="{0B0DE913-963E-4B30-B844-8B6D2E7BD197}" type="presParOf" srcId="{49BDA31F-2026-4592-8F72-E79D2CEA211C}" destId="{CEE7860C-84D8-436E-9E43-5785174CC876}" srcOrd="0" destOrd="0" presId="urn:microsoft.com/office/officeart/2005/8/layout/pyramid2"/>
    <dgm:cxn modelId="{472A9F63-DCAE-4AD4-A284-DE33D8C43DD7}" type="presParOf" srcId="{49BDA31F-2026-4592-8F72-E79D2CEA211C}" destId="{FCBDDB59-EBA2-414C-A882-B72D2A801515}" srcOrd="1" destOrd="0" presId="urn:microsoft.com/office/officeart/2005/8/layout/pyramid2"/>
    <dgm:cxn modelId="{7457FCC9-4264-4376-A86F-334EFBABBE2C}" type="presParOf" srcId="{FCBDDB59-EBA2-414C-A882-B72D2A801515}" destId="{7B776D14-143D-4D9B-BE05-D2169B804548}" srcOrd="0" destOrd="0" presId="urn:microsoft.com/office/officeart/2005/8/layout/pyramid2"/>
    <dgm:cxn modelId="{2278C308-A1F7-4E61-985D-9BC4BDCE368E}" type="presParOf" srcId="{FCBDDB59-EBA2-414C-A882-B72D2A801515}" destId="{5E486AA9-5BB8-43AE-BBCB-501E8E6BFED9}" srcOrd="1" destOrd="0" presId="urn:microsoft.com/office/officeart/2005/8/layout/pyramid2"/>
    <dgm:cxn modelId="{827E38EE-B1DA-46BF-8859-34794908BEB6}" type="presParOf" srcId="{FCBDDB59-EBA2-414C-A882-B72D2A801515}" destId="{C9279BF1-9831-444B-81D4-B8F68C5F9EF5}" srcOrd="2" destOrd="0" presId="urn:microsoft.com/office/officeart/2005/8/layout/pyramid2"/>
    <dgm:cxn modelId="{8AB5D8B4-A761-4934-B1E4-1C7C4ED05A4E}" type="presParOf" srcId="{FCBDDB59-EBA2-414C-A882-B72D2A801515}" destId="{3A1A3E71-EDDC-4B75-B99D-EFE79DB2A08F}" srcOrd="3" destOrd="0" presId="urn:microsoft.com/office/officeart/2005/8/layout/pyramid2"/>
    <dgm:cxn modelId="{CE96F8EF-973C-4567-8393-4FBF3E174E25}" type="presParOf" srcId="{FCBDDB59-EBA2-414C-A882-B72D2A801515}" destId="{4ED6727A-2741-4F4C-9019-8123BA0B6678}" srcOrd="4" destOrd="0" presId="urn:microsoft.com/office/officeart/2005/8/layout/pyramid2"/>
    <dgm:cxn modelId="{226838C3-90AD-4071-9A5C-25428F6C48F5}" type="presParOf" srcId="{FCBDDB59-EBA2-414C-A882-B72D2A801515}" destId="{439E3697-899F-48D0-8EA9-33C7CE65DA8B}" srcOrd="5" destOrd="0" presId="urn:microsoft.com/office/officeart/2005/8/layout/pyramid2"/>
    <dgm:cxn modelId="{8EEA508B-2C7B-4A2E-985A-66689C2A16A2}" type="presParOf" srcId="{FCBDDB59-EBA2-414C-A882-B72D2A801515}" destId="{A6683919-DFBF-4B15-842A-48534A2EEF2F}" srcOrd="6" destOrd="0" presId="urn:microsoft.com/office/officeart/2005/8/layout/pyramid2"/>
    <dgm:cxn modelId="{0F9826A0-7734-4A1E-91E4-13EEB97FA6FF}" type="presParOf" srcId="{FCBDDB59-EBA2-414C-A882-B72D2A801515}" destId="{40784E27-9AB7-420F-A6A3-7FED07345A86}"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E7860C-84D8-436E-9E43-5785174CC876}">
      <dsp:nvSpPr>
        <dsp:cNvPr id="0" name=""/>
        <dsp:cNvSpPr/>
      </dsp:nvSpPr>
      <dsp:spPr>
        <a:xfrm>
          <a:off x="843914" y="0"/>
          <a:ext cx="6019800" cy="6019800"/>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776D14-143D-4D9B-BE05-D2169B804548}">
      <dsp:nvSpPr>
        <dsp:cNvPr id="0" name=""/>
        <dsp:cNvSpPr/>
      </dsp:nvSpPr>
      <dsp:spPr>
        <a:xfrm>
          <a:off x="3853815" y="602567"/>
          <a:ext cx="3912870" cy="1069925"/>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IN" sz="1400" b="1" kern="1200" dirty="0">
              <a:latin typeface="Times New Roman" pitchFamily="18" charset="0"/>
              <a:cs typeface="Times New Roman" pitchFamily="18" charset="0"/>
            </a:rPr>
            <a:t>UNIT – 1 </a:t>
          </a:r>
          <a:r>
            <a:rPr lang="en-US" sz="1400" b="1" kern="1200" dirty="0">
              <a:latin typeface="Times New Roman" pitchFamily="18" charset="0"/>
              <a:cs typeface="Times New Roman" pitchFamily="18" charset="0"/>
            </a:rPr>
            <a:t>Introduction</a:t>
          </a:r>
          <a:endParaRPr lang="en-IN" sz="1400" b="1" kern="1200" dirty="0">
            <a:latin typeface="Times New Roman" pitchFamily="18" charset="0"/>
            <a:cs typeface="Times New Roman" pitchFamily="18" charset="0"/>
          </a:endParaRPr>
        </a:p>
      </dsp:txBody>
      <dsp:txXfrm>
        <a:off x="3906044" y="654796"/>
        <a:ext cx="3808412" cy="965467"/>
      </dsp:txXfrm>
    </dsp:sp>
    <dsp:sp modelId="{C9279BF1-9831-444B-81D4-B8F68C5F9EF5}">
      <dsp:nvSpPr>
        <dsp:cNvPr id="0" name=""/>
        <dsp:cNvSpPr/>
      </dsp:nvSpPr>
      <dsp:spPr>
        <a:xfrm>
          <a:off x="3853815" y="1806233"/>
          <a:ext cx="3912870" cy="1069925"/>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just" defTabSz="533400" rtl="0">
            <a:lnSpc>
              <a:spcPct val="90000"/>
            </a:lnSpc>
            <a:spcBef>
              <a:spcPct val="0"/>
            </a:spcBef>
            <a:spcAft>
              <a:spcPct val="35000"/>
            </a:spcAft>
            <a:buNone/>
          </a:pPr>
          <a:r>
            <a:rPr lang="en-US" sz="1200" b="1" kern="1200" dirty="0">
              <a:latin typeface="Times New Roman" panose="02020603050405020304" pitchFamily="18" charset="0"/>
              <a:cs typeface="Times New Roman" panose="02020603050405020304" pitchFamily="18" charset="0"/>
            </a:rPr>
            <a:t>Introduction: </a:t>
          </a:r>
          <a:r>
            <a:rPr lang="en-US" sz="1200" kern="1200" dirty="0"/>
            <a:t>What Operating System Do – Operating System Structure – Operating system Operations – Operating System Components</a:t>
          </a:r>
          <a:endParaRPr lang="en-IN" sz="1200" kern="1200" dirty="0">
            <a:latin typeface="Times New Roman" pitchFamily="18" charset="0"/>
            <a:cs typeface="Times New Roman" pitchFamily="18" charset="0"/>
          </a:endParaRPr>
        </a:p>
      </dsp:txBody>
      <dsp:txXfrm>
        <a:off x="3906044" y="1858462"/>
        <a:ext cx="3808412" cy="965467"/>
      </dsp:txXfrm>
    </dsp:sp>
    <dsp:sp modelId="{4ED6727A-2741-4F4C-9019-8123BA0B6678}">
      <dsp:nvSpPr>
        <dsp:cNvPr id="0" name=""/>
        <dsp:cNvSpPr/>
      </dsp:nvSpPr>
      <dsp:spPr>
        <a:xfrm>
          <a:off x="3853815" y="3009900"/>
          <a:ext cx="3912870" cy="1069925"/>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just" defTabSz="533400" rtl="0">
            <a:lnSpc>
              <a:spcPct val="90000"/>
            </a:lnSpc>
            <a:spcBef>
              <a:spcPct val="0"/>
            </a:spcBef>
            <a:spcAft>
              <a:spcPct val="35000"/>
            </a:spcAft>
            <a:buNone/>
          </a:pPr>
          <a:r>
            <a:rPr lang="en-US" sz="1200" b="1" kern="1200" dirty="0"/>
            <a:t>Classes of Operating Systems: </a:t>
          </a:r>
          <a:r>
            <a:rPr lang="en-US" sz="1200" kern="1200" dirty="0"/>
            <a:t>Mainframe Systems – Single Processor System - Multiprocessor Systems - Desktop Systems –– Distributed Systems – Clustered Systems – Real-Time Systems – Handheld Systems - Open Source Operating Systems. </a:t>
          </a:r>
          <a:endParaRPr lang="en-IN" sz="1200" kern="1200" dirty="0">
            <a:latin typeface="Times New Roman" panose="02020603050405020304" pitchFamily="18" charset="0"/>
            <a:cs typeface="Times New Roman" panose="02020603050405020304" pitchFamily="18" charset="0"/>
          </a:endParaRPr>
        </a:p>
      </dsp:txBody>
      <dsp:txXfrm>
        <a:off x="3906044" y="3062129"/>
        <a:ext cx="3808412" cy="965467"/>
      </dsp:txXfrm>
    </dsp:sp>
    <dsp:sp modelId="{A6683919-DFBF-4B15-842A-48534A2EEF2F}">
      <dsp:nvSpPr>
        <dsp:cNvPr id="0" name=""/>
        <dsp:cNvSpPr/>
      </dsp:nvSpPr>
      <dsp:spPr>
        <a:xfrm>
          <a:off x="3853815" y="4213566"/>
          <a:ext cx="3912870" cy="1069925"/>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just" defTabSz="533400" rtl="0">
            <a:lnSpc>
              <a:spcPct val="90000"/>
            </a:lnSpc>
            <a:spcBef>
              <a:spcPct val="0"/>
            </a:spcBef>
            <a:spcAft>
              <a:spcPct val="35000"/>
            </a:spcAft>
            <a:buNone/>
          </a:pPr>
          <a:r>
            <a:rPr lang="en-US" sz="1200" b="1" kern="1200" dirty="0"/>
            <a:t>Operating System Structures: </a:t>
          </a:r>
          <a:r>
            <a:rPr lang="en-US" sz="1200" kern="1200" dirty="0"/>
            <a:t>Operating System Services – User and Operating System Interface – System Calls – Types of System Calls.</a:t>
          </a:r>
          <a:endParaRPr lang="en-IN" sz="1200" kern="1200" dirty="0">
            <a:latin typeface="Times New Roman" panose="02020603050405020304" pitchFamily="18" charset="0"/>
            <a:cs typeface="Times New Roman" panose="02020603050405020304" pitchFamily="18" charset="0"/>
          </a:endParaRPr>
        </a:p>
      </dsp:txBody>
      <dsp:txXfrm>
        <a:off x="3906044" y="4265795"/>
        <a:ext cx="3808412" cy="965467"/>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352D22F8-E444-463C-AFC2-2FB5D693346E}" type="datetimeFigureOut">
              <a:rPr lang="en-US" smtClean="0"/>
              <a:pPr/>
              <a:t>2/27/2023</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B36ED37D-1CAF-4260-94E0-413280893C9B}" type="slidenum">
              <a:rPr lang="en-US" smtClean="0"/>
              <a:pPr/>
              <a:t>‹#›</a:t>
            </a:fld>
            <a:endParaRPr lang="en-US"/>
          </a:p>
        </p:txBody>
      </p:sp>
    </p:spTree>
    <p:extLst>
      <p:ext uri="{BB962C8B-B14F-4D97-AF65-F5344CB8AC3E}">
        <p14:creationId xmlns:p14="http://schemas.microsoft.com/office/powerpoint/2010/main" val="81544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D8D70566-1E68-4DF0-A77F-B4477B39E894}" type="datetimeFigureOut">
              <a:rPr lang="en-US" smtClean="0"/>
              <a:pPr/>
              <a:t>2/27/2023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9A69548E-4FFD-4145-A52B-202E44A1B7F6}" type="slidenum">
              <a:rPr lang="en-US" smtClean="0"/>
              <a:pPr/>
              <a:t>‹#›</a:t>
            </a:fld>
            <a:endParaRPr lang="en-US"/>
          </a:p>
        </p:txBody>
      </p:sp>
    </p:spTree>
    <p:extLst>
      <p:ext uri="{BB962C8B-B14F-4D97-AF65-F5344CB8AC3E}">
        <p14:creationId xmlns:p14="http://schemas.microsoft.com/office/powerpoint/2010/main" val="2870793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7764621" y="1174097"/>
            <a:ext cx="2286000" cy="381000"/>
          </a:xfrm>
        </p:spPr>
        <p:txBody>
          <a:bodyPr/>
          <a:lstStyle/>
          <a:p>
            <a:fld id="{1D8BD707-D9CF-40AE-B4C6-C98DA3205C09}" type="datetimeFigureOut">
              <a:rPr lang="en-US" smtClean="0"/>
              <a:pPr/>
              <a:t>2/27/2023</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1D8BD707-D9CF-40AE-B4C6-C98DA3205C09}" type="datetimeFigureOut">
              <a:rPr lang="en-US" smtClean="0"/>
              <a:pPr/>
              <a:t>2/27/2023</a:t>
            </a:fld>
            <a:endParaRPr lang="en-US"/>
          </a:p>
        </p:txBody>
      </p:sp>
      <p:sp>
        <p:nvSpPr>
          <p:cNvPr id="9" name="Slide Number Placeholder 8"/>
          <p:cNvSpPr>
            <a:spLocks noGrp="1"/>
          </p:cNvSpPr>
          <p:nvPr>
            <p:ph type="sldNum" sz="quarter" idx="15"/>
          </p:nvPr>
        </p:nvSpPr>
        <p:spPr/>
        <p:txBody>
          <a:bodyPr rtlCol="0"/>
          <a:lstStyle/>
          <a:p>
            <a:fld id="{B6F15528-21DE-4FAA-801E-634DDDAF4B2B}"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1D8BD707-D9CF-40AE-B4C6-C98DA3205C09}" type="datetimeFigureOut">
              <a:rPr lang="en-US" smtClean="0"/>
              <a:pPr/>
              <a:t>2/27/2023</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1D8BD707-D9CF-40AE-B4C6-C98DA3205C09}" type="datetimeFigureOut">
              <a:rPr lang="en-US" smtClean="0"/>
              <a:pPr/>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1D8BD707-D9CF-40AE-B4C6-C98DA3205C09}" type="datetimeFigureOut">
              <a:rPr lang="en-US" smtClean="0"/>
              <a:pPr/>
              <a:t>2/27/2023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1D8BD707-D9CF-40AE-B4C6-C98DA3205C09}" type="datetimeFigureOut">
              <a:rPr lang="en-US" smtClean="0"/>
              <a:pPr/>
              <a:t>2/27/2023</a:t>
            </a:fld>
            <a:endParaRPr lang="en-US"/>
          </a:p>
        </p:txBody>
      </p:sp>
      <p:sp>
        <p:nvSpPr>
          <p:cNvPr id="7" name="Slide Number Placeholder 6"/>
          <p:cNvSpPr>
            <a:spLocks noGrp="1"/>
          </p:cNvSpPr>
          <p:nvPr>
            <p:ph type="sldNum" sz="quarter" idx="11"/>
          </p:nvPr>
        </p:nvSpPr>
        <p:spPr/>
        <p:txBody>
          <a:bodyPr rtlCol="0"/>
          <a:lstStyle/>
          <a:p>
            <a:fld id="{B6F15528-21DE-4FAA-801E-634DDDAF4B2B}"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1D8BD707-D9CF-40AE-B4C6-C98DA3205C09}" type="datetimeFigureOut">
              <a:rPr lang="en-US" smtClean="0"/>
              <a:pPr/>
              <a:t>2/27/2023</a:t>
            </a:fld>
            <a:endParaRPr lang="en-US"/>
          </a:p>
        </p:txBody>
      </p:sp>
      <p:sp>
        <p:nvSpPr>
          <p:cNvPr id="22" name="Slide Number Placeholder 21"/>
          <p:cNvSpPr>
            <a:spLocks noGrp="1"/>
          </p:cNvSpPr>
          <p:nvPr>
            <p:ph type="sldNum" sz="quarter" idx="15"/>
          </p:nvPr>
        </p:nvSpPr>
        <p:spPr/>
        <p:txBody>
          <a:bodyPr rtlCol="0"/>
          <a:lstStyle/>
          <a:p>
            <a:fld id="{B6F15528-21DE-4FAA-801E-634DDDAF4B2B}"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1D8BD707-D9CF-40AE-B4C6-C98DA3205C09}" type="datetimeFigureOut">
              <a:rPr lang="en-US" smtClean="0"/>
              <a:pPr/>
              <a:t>2/27/2023</a:t>
            </a:fld>
            <a:endParaRPr lang="en-US"/>
          </a:p>
        </p:txBody>
      </p:sp>
      <p:sp>
        <p:nvSpPr>
          <p:cNvPr id="18" name="Slide Number Placeholder 17"/>
          <p:cNvSpPr>
            <a:spLocks noGrp="1"/>
          </p:cNvSpPr>
          <p:nvPr>
            <p:ph type="sldNum" sz="quarter" idx="11"/>
          </p:nvPr>
        </p:nvSpPr>
        <p:spPr/>
        <p:txBody>
          <a:bodyPr rtlCol="0"/>
          <a:lstStyle/>
          <a:p>
            <a:fld id="{B6F15528-21DE-4FAA-801E-634DDDAF4B2B}"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1D8BD707-D9CF-40AE-B4C6-C98DA3205C09}" type="datetimeFigureOut">
              <a:rPr lang="en-US" smtClean="0"/>
              <a:pPr/>
              <a:t>2/27/2023</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hyperlink" Target="http://www.webopedia.com/TERM/M/multi_user.ht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archmobilecomputing.techtarget.com/definition/PC-DOS" TargetMode="External"/><Relationship Id="rId2" Type="http://schemas.openxmlformats.org/officeDocument/2006/relationships/hyperlink" Target="http://www.webopedia.com/TERM/M/multi_user.htm" TargetMode="Externa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hyperlink" Target="http://www.webopedia.com/TERM/D/DOS.htm" TargetMode="External"/><Relationship Id="rId4" Type="http://schemas.openxmlformats.org/officeDocument/2006/relationships/hyperlink" Target="http://searchenterprisedesktop.techtarget.com/definition/MS-DOS"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www.computerhope.com/jargon/i/icon.htm" TargetMode="External"/><Relationship Id="rId13" Type="http://schemas.openxmlformats.org/officeDocument/2006/relationships/hyperlink" Target="http://www.computerhope.com/jargon/a/arrowkey.htm" TargetMode="External"/><Relationship Id="rId3" Type="http://schemas.openxmlformats.org/officeDocument/2006/relationships/hyperlink" Target="http://en.wikipedia.org/wiki/User_interface" TargetMode="External"/><Relationship Id="rId7" Type="http://schemas.openxmlformats.org/officeDocument/2006/relationships/hyperlink" Target="http://www.computerhope.com/jargon/w/windows.htm" TargetMode="External"/><Relationship Id="rId12" Type="http://schemas.openxmlformats.org/officeDocument/2006/relationships/hyperlink" Target="http://www.computerhope.com/jargon/k/keybshor.htm" TargetMode="External"/><Relationship Id="rId2" Type="http://schemas.openxmlformats.org/officeDocument/2006/relationships/hyperlink" Target="http://www.webopedia.com/TERM/M/multi_user.htm" TargetMode="External"/><Relationship Id="rId1" Type="http://schemas.openxmlformats.org/officeDocument/2006/relationships/slideLayout" Target="../slideLayouts/slideLayout2.xml"/><Relationship Id="rId6" Type="http://schemas.openxmlformats.org/officeDocument/2006/relationships/hyperlink" Target="http://en.wikipedia.org/wiki/Icon_(computing)" TargetMode="External"/><Relationship Id="rId11" Type="http://schemas.openxmlformats.org/officeDocument/2006/relationships/hyperlink" Target="http://www.computerhope.com/jargon/m/mouse.htm" TargetMode="External"/><Relationship Id="rId5" Type="http://schemas.openxmlformats.org/officeDocument/2006/relationships/hyperlink" Target="http://en.wikipedia.org/wiki/Human%E2%80%93computer_interaction" TargetMode="External"/><Relationship Id="rId10" Type="http://schemas.openxmlformats.org/officeDocument/2006/relationships/hyperlink" Target="http://www.computerhope.com/jargon/os.htm" TargetMode="External"/><Relationship Id="rId4" Type="http://schemas.openxmlformats.org/officeDocument/2006/relationships/hyperlink" Target="http://en.wikipedia.org/wiki/User_(computing)" TargetMode="External"/><Relationship Id="rId9" Type="http://schemas.openxmlformats.org/officeDocument/2006/relationships/hyperlink" Target="http://www.computerhope.com/jargon/m/menu.htm" TargetMode="External"/><Relationship Id="rId1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www.webopedia.com/TERM/M/multiprocessing.ht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ecomputernotes.com/fundamental/introduction-to-computer/what-is-computer" TargetMode="External"/><Relationship Id="rId2" Type="http://schemas.openxmlformats.org/officeDocument/2006/relationships/hyperlink" Target="http://ecomputernotes.com/fundamental/introduction-to-computer/what-is-cpu" TargetMode="Externa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Computer"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en.wikipedia.org/wiki/Transaction_processing" TargetMode="External"/><Relationship Id="rId2" Type="http://schemas.openxmlformats.org/officeDocument/2006/relationships/hyperlink" Target="http://en.wikipedia.org/wiki/Scheduling_(computing)" TargetMode="External"/><Relationship Id="rId1" Type="http://schemas.openxmlformats.org/officeDocument/2006/relationships/slideLayout" Target="../slideLayouts/slideLayout2.xml"/><Relationship Id="rId5" Type="http://schemas.openxmlformats.org/officeDocument/2006/relationships/hyperlink" Target="http://en.wikipedia.org/wiki/Digital_image" TargetMode="External"/><Relationship Id="rId4" Type="http://schemas.openxmlformats.org/officeDocument/2006/relationships/hyperlink" Target="http://en.wikipedia.org/wiki/Online_transaction_processi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Computer_hardware" TargetMode="External"/><Relationship Id="rId2" Type="http://schemas.openxmlformats.org/officeDocument/2006/relationships/hyperlink" Target="http://www.webopedia.com/TERM/C/computer.html" TargetMode="External"/><Relationship Id="rId1" Type="http://schemas.openxmlformats.org/officeDocument/2006/relationships/slideLayout" Target="../slideLayouts/slideLayout2.xml"/><Relationship Id="rId5" Type="http://schemas.openxmlformats.org/officeDocument/2006/relationships/hyperlink" Target="http://en.wikipedia.org/wiki/Computer_program" TargetMode="External"/><Relationship Id="rId4" Type="http://schemas.openxmlformats.org/officeDocument/2006/relationships/hyperlink" Target="http://en.wikipedia.org/wiki/Operating_system_services"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en.wikipedia.org/wiki/Execution" TargetMode="External"/><Relationship Id="rId2" Type="http://schemas.openxmlformats.org/officeDocument/2006/relationships/hyperlink" Target="http://en.wikipedia.org/wiki/Compiler" TargetMode="Externa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hyperlink" Target="http://en.wikipedia.org/wiki/I/O" TargetMode="External"/><Relationship Id="rId4" Type="http://schemas.openxmlformats.org/officeDocument/2006/relationships/hyperlink" Target="http://en.wikipedia.org/wiki/Printin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en.wikipedia.org/wiki/E-mail" TargetMode="External"/><Relationship Id="rId3" Type="http://schemas.openxmlformats.org/officeDocument/2006/relationships/hyperlink" Target="http://en.wikipedia.org/wiki/End-user" TargetMode="External"/><Relationship Id="rId7" Type="http://schemas.openxmlformats.org/officeDocument/2006/relationships/hyperlink" Target="http://en.wikipedia.org/wiki/Web_browser" TargetMode="External"/><Relationship Id="rId2" Type="http://schemas.openxmlformats.org/officeDocument/2006/relationships/hyperlink" Target="http://en.wikipedia.org/wiki/Computer" TargetMode="External"/><Relationship Id="rId1" Type="http://schemas.openxmlformats.org/officeDocument/2006/relationships/slideLayout" Target="../slideLayouts/slideLayout2.xml"/><Relationship Id="rId6" Type="http://schemas.openxmlformats.org/officeDocument/2006/relationships/hyperlink" Target="http://en.wikipedia.org/wiki/Databases" TargetMode="External"/><Relationship Id="rId11" Type="http://schemas.openxmlformats.org/officeDocument/2006/relationships/image" Target="../media/image35.gif"/><Relationship Id="rId5" Type="http://schemas.openxmlformats.org/officeDocument/2006/relationships/hyperlink" Target="http://en.wikipedia.org/wiki/Spreadsheets" TargetMode="External"/><Relationship Id="rId10" Type="http://schemas.openxmlformats.org/officeDocument/2006/relationships/hyperlink" Target="http://en.wikipedia.org/wiki/Personal_computer_game" TargetMode="External"/><Relationship Id="rId4" Type="http://schemas.openxmlformats.org/officeDocument/2006/relationships/hyperlink" Target="http://en.wikipedia.org/wiki/Word_processing" TargetMode="External"/><Relationship Id="rId9" Type="http://schemas.openxmlformats.org/officeDocument/2006/relationships/hyperlink" Target="http://en.wikipedia.org/wiki/Digital_media"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en.wikipedia.org/wiki/Server_(computing)" TargetMode="External"/><Relationship Id="rId2" Type="http://schemas.openxmlformats.org/officeDocument/2006/relationships/hyperlink" Target="http://en.wikipedia.org/wiki/Distributed_application" TargetMode="Externa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hyperlink" Target="http://simple.wikipedia.org/wiki/Process_(computing)" TargetMode="External"/><Relationship Id="rId4" Type="http://schemas.openxmlformats.org/officeDocument/2006/relationships/hyperlink" Target="http://en.wikipedia.org/wiki/Client_(computin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s://en.wikipedia.org/wiki/Computer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en.wikipedia.org/wiki/Input/outpu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Free_license" TargetMode="External"/><Relationship Id="rId7" Type="http://schemas.openxmlformats.org/officeDocument/2006/relationships/image" Target="../media/image47.jpeg"/><Relationship Id="rId2" Type="http://schemas.openxmlformats.org/officeDocument/2006/relationships/hyperlink" Target="https://en.wikipedia.org/wiki/Software_development" TargetMode="External"/><Relationship Id="rId1" Type="http://schemas.openxmlformats.org/officeDocument/2006/relationships/slideLayout" Target="../slideLayouts/slideLayout2.xml"/><Relationship Id="rId6" Type="http://schemas.openxmlformats.org/officeDocument/2006/relationships/hyperlink" Target="https://en.wikipedia.org/wiki/GNU_Project" TargetMode="External"/><Relationship Id="rId5" Type="http://schemas.openxmlformats.org/officeDocument/2006/relationships/hyperlink" Target="https://en.wikipedia.org/wiki/Richard_Stallman" TargetMode="External"/><Relationship Id="rId4" Type="http://schemas.openxmlformats.org/officeDocument/2006/relationships/hyperlink" Target="https://en.wikipedia.org/wiki/Software_user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4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en.wikipedia.org/wiki/Volatile_memory"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ecomputernotes.com/fundamental/disk-operating-system/what-is-operating-system"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s://en.wikipedia.org/wiki/Computer_icon" TargetMode="External"/><Relationship Id="rId3" Type="http://schemas.openxmlformats.org/officeDocument/2006/relationships/hyperlink" Target="https://en.wikipedia.org/wiki/User_(computing)" TargetMode="External"/><Relationship Id="rId7" Type="http://schemas.openxmlformats.org/officeDocument/2006/relationships/hyperlink" Target="https://en.wikipedia.org/wiki/Human%E2%80%93computer_interaction" TargetMode="External"/><Relationship Id="rId2" Type="http://schemas.openxmlformats.org/officeDocument/2006/relationships/hyperlink" Target="https://en.wikipedia.org/wiki/Computer_program" TargetMode="External"/><Relationship Id="rId1" Type="http://schemas.openxmlformats.org/officeDocument/2006/relationships/slideLayout" Target="../slideLayouts/slideLayout2.xml"/><Relationship Id="rId6" Type="http://schemas.openxmlformats.org/officeDocument/2006/relationships/hyperlink" Target="https://en.wikipedia.org/wiki/User_interface" TargetMode="External"/><Relationship Id="rId11" Type="http://schemas.openxmlformats.org/officeDocument/2006/relationships/image" Target="../media/image60.png"/><Relationship Id="rId5" Type="http://schemas.openxmlformats.org/officeDocument/2006/relationships/hyperlink" Target="https://en.wikipedia.org/wiki/Command_(computing)" TargetMode="External"/><Relationship Id="rId10" Type="http://schemas.openxmlformats.org/officeDocument/2006/relationships/image" Target="../media/image59.png"/><Relationship Id="rId4" Type="http://schemas.openxmlformats.org/officeDocument/2006/relationships/hyperlink" Target="https://en.wikipedia.org/wiki/Client_(computing)" TargetMode="External"/><Relationship Id="rId9" Type="http://schemas.openxmlformats.org/officeDocument/2006/relationships/hyperlink" Target="https://en.wikipedia.org/wiki/Text-based_user_interface"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en.wikipedia.org/wiki/Non-volatile_memory" TargetMode="Externa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computerhope.com/jargon/h/hardware.ht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610600" cy="381000"/>
          </a:xfrm>
        </p:spPr>
        <p:style>
          <a:lnRef idx="2">
            <a:schemeClr val="accent1"/>
          </a:lnRef>
          <a:fillRef idx="1">
            <a:schemeClr val="lt1"/>
          </a:fillRef>
          <a:effectRef idx="0">
            <a:schemeClr val="accent1"/>
          </a:effectRef>
          <a:fontRef idx="minor">
            <a:schemeClr val="dk1"/>
          </a:fontRef>
        </p:style>
        <p:txBody>
          <a:bodyPr>
            <a:normAutofit/>
          </a:bodyPr>
          <a:lstStyle/>
          <a:p>
            <a:pPr algn="ctr"/>
            <a:r>
              <a:rPr lang="en-US" sz="1600" b="1" dirty="0">
                <a:latin typeface="Times New Roman" pitchFamily="18" charset="0"/>
                <a:cs typeface="Times New Roman" pitchFamily="18" charset="0"/>
              </a:rPr>
              <a:t>Operating Systems </a:t>
            </a:r>
            <a:r>
              <a:rPr lang="en-IN" sz="1600" b="1" dirty="0">
                <a:latin typeface="Times New Roman" pitchFamily="18" charset="0"/>
                <a:cs typeface="Times New Roman" pitchFamily="18" charset="0"/>
              </a:rPr>
              <a:t>(2015R Regulation)</a:t>
            </a:r>
            <a:endParaRPr lang="en-US" sz="1600"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4279479943"/>
              </p:ext>
            </p:extLst>
          </p:nvPr>
        </p:nvGraphicFramePr>
        <p:xfrm>
          <a:off x="152400" y="685800"/>
          <a:ext cx="8610600" cy="6019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5"/>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3341776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81000" y="685800"/>
            <a:ext cx="8229600" cy="5867400"/>
          </a:xfrm>
        </p:spPr>
        <p:txBody>
          <a:bodyPr>
            <a:normAutofit/>
          </a:bodyPr>
          <a:lstStyle/>
          <a:p>
            <a:pPr marL="82296" indent="0">
              <a:buNone/>
            </a:pPr>
            <a:r>
              <a:rPr lang="en-US" sz="1600" b="1" dirty="0">
                <a:latin typeface="Times New Roman" panose="02020603050405020304" pitchFamily="18" charset="0"/>
                <a:cs typeface="Times New Roman" pitchFamily="18" charset="0"/>
              </a:rPr>
              <a:t>Evolution of the Operating System</a:t>
            </a:r>
          </a:p>
          <a:p>
            <a:pPr marL="82296" indent="0">
              <a:buNone/>
            </a:pPr>
            <a:endParaRPr lang="en-US" sz="1600" b="1" dirty="0">
              <a:latin typeface="Times New Roman" panose="02020603050405020304" pitchFamily="18" charset="0"/>
              <a:cs typeface="Times New Roman" pitchFamily="18" charset="0"/>
            </a:endParaRPr>
          </a:p>
          <a:p>
            <a:pPr marL="425196" indent="-342900">
              <a:buFont typeface="+mj-lt"/>
              <a:buAutoNum type="arabicPeriod"/>
            </a:pPr>
            <a:r>
              <a:rPr lang="en-US" sz="1600" dirty="0">
                <a:latin typeface="Times New Roman" panose="02020603050405020304" pitchFamily="18" charset="0"/>
                <a:cs typeface="Times New Roman" pitchFamily="18" charset="0"/>
              </a:rPr>
              <a:t>DOS: Disk Operating Systems</a:t>
            </a:r>
          </a:p>
          <a:p>
            <a:pPr marL="425196" indent="-342900">
              <a:buFont typeface="+mj-lt"/>
              <a:buAutoNum type="arabicPeriod"/>
            </a:pPr>
            <a:endParaRPr lang="en-US" sz="1600" dirty="0">
              <a:latin typeface="Times New Roman" panose="02020603050405020304" pitchFamily="18" charset="0"/>
              <a:cs typeface="Times New Roman" pitchFamily="18" charset="0"/>
            </a:endParaRPr>
          </a:p>
          <a:p>
            <a:pPr marL="425196" indent="-342900">
              <a:buFont typeface="+mj-lt"/>
              <a:buAutoNum type="arabicPeriod"/>
            </a:pPr>
            <a:r>
              <a:rPr lang="en-US" sz="1600" dirty="0">
                <a:latin typeface="Times New Roman" panose="02020603050405020304" pitchFamily="18" charset="0"/>
                <a:cs typeface="Times New Roman" pitchFamily="18" charset="0"/>
              </a:rPr>
              <a:t>GUI: Graphical User Interface</a:t>
            </a:r>
          </a:p>
          <a:p>
            <a:pPr marL="425196" indent="-342900">
              <a:buFont typeface="+mj-lt"/>
              <a:buAutoNum type="arabicPeriod"/>
            </a:pPr>
            <a:endParaRPr lang="en-US" sz="1600" dirty="0">
              <a:latin typeface="Times New Roman" panose="02020603050405020304" pitchFamily="18" charset="0"/>
              <a:cs typeface="Times New Roman" pitchFamily="18" charset="0"/>
            </a:endParaRPr>
          </a:p>
          <a:p>
            <a:pPr marL="425196" indent="-342900">
              <a:buFont typeface="+mj-lt"/>
              <a:buAutoNum type="arabicPeriod"/>
            </a:pPr>
            <a:r>
              <a:rPr lang="en-US" sz="1600" dirty="0">
                <a:latin typeface="Times New Roman" panose="02020603050405020304" pitchFamily="18" charset="0"/>
                <a:cs typeface="Times New Roman" pitchFamily="18" charset="0"/>
              </a:rPr>
              <a:t>Multi User </a:t>
            </a:r>
          </a:p>
          <a:p>
            <a:pPr marL="425196" indent="-342900">
              <a:buFont typeface="+mj-lt"/>
              <a:buAutoNum type="arabicPeriod"/>
            </a:pPr>
            <a:endParaRPr lang="en-US" sz="1600" dirty="0">
              <a:latin typeface="Times New Roman" panose="02020603050405020304" pitchFamily="18" charset="0"/>
              <a:cs typeface="Times New Roman" pitchFamily="18" charset="0"/>
            </a:endParaRPr>
          </a:p>
          <a:p>
            <a:pPr marL="425196" indent="-342900">
              <a:buFont typeface="+mj-lt"/>
              <a:buAutoNum type="arabicPeriod"/>
            </a:pPr>
            <a:r>
              <a:rPr lang="en-US" sz="1600" dirty="0">
                <a:latin typeface="Times New Roman" panose="02020603050405020304" pitchFamily="18" charset="0"/>
                <a:cs typeface="Times New Roman" pitchFamily="18" charset="0"/>
              </a:rPr>
              <a:t>Multi Tasking</a:t>
            </a:r>
          </a:p>
          <a:p>
            <a:pPr marL="82296" indent="0">
              <a:buNone/>
            </a:pPr>
            <a:endParaRPr lang="en-US" sz="1600" dirty="0">
              <a:latin typeface="Times New Roman" panose="02020603050405020304" pitchFamily="18" charset="0"/>
              <a:cs typeface="Times New Roman" pitchFamily="18" charset="0"/>
            </a:endParaRPr>
          </a:p>
          <a:p>
            <a:pPr marL="425196" indent="-342900">
              <a:buFont typeface="+mj-lt"/>
              <a:buAutoNum type="arabicPeriod" startAt="5"/>
            </a:pPr>
            <a:r>
              <a:rPr lang="en-US" sz="1600" dirty="0">
                <a:latin typeface="Times New Roman" panose="02020603050405020304" pitchFamily="18" charset="0"/>
                <a:cs typeface="Times New Roman" pitchFamily="18" charset="0"/>
              </a:rPr>
              <a:t>Multi Processor</a:t>
            </a:r>
          </a:p>
          <a:p>
            <a:pPr marL="425196" indent="-342900">
              <a:buFont typeface="+mj-lt"/>
              <a:buAutoNum type="arabicPeriod" startAt="5"/>
            </a:pPr>
            <a:endParaRPr lang="en-US" sz="1600" dirty="0">
              <a:latin typeface="Times New Roman" panose="02020603050405020304" pitchFamily="18" charset="0"/>
              <a:cs typeface="Times New Roman" pitchFamily="18" charset="0"/>
            </a:endParaRPr>
          </a:p>
          <a:p>
            <a:pPr marL="425196" indent="-342900">
              <a:buFont typeface="+mj-lt"/>
              <a:buAutoNum type="arabicPeriod" startAt="5"/>
            </a:pPr>
            <a:r>
              <a:rPr lang="en-US" sz="1600" dirty="0">
                <a:latin typeface="Times New Roman" panose="02020603050405020304" pitchFamily="18" charset="0"/>
                <a:cs typeface="Times New Roman" pitchFamily="18" charset="0"/>
              </a:rPr>
              <a:t>Multi Threading</a:t>
            </a:r>
          </a:p>
          <a:p>
            <a:pPr marL="425196" indent="-342900">
              <a:buFont typeface="+mj-lt"/>
              <a:buAutoNum type="arabicPeriod" startAt="5"/>
            </a:pPr>
            <a:endParaRPr lang="en-US" sz="1600" dirty="0">
              <a:latin typeface="Times New Roman" panose="02020603050405020304" pitchFamily="18" charset="0"/>
              <a:cs typeface="Times New Roman" pitchFamily="18" charset="0"/>
            </a:endParaRPr>
          </a:p>
          <a:p>
            <a:pPr marL="425196" indent="-342900">
              <a:buFont typeface="+mj-lt"/>
              <a:buAutoNum type="arabicPeriod" startAt="5"/>
            </a:pPr>
            <a:r>
              <a:rPr lang="en-US" sz="1600" dirty="0">
                <a:latin typeface="Times New Roman" panose="02020603050405020304" pitchFamily="18" charset="0"/>
                <a:cs typeface="Times New Roman" pitchFamily="18" charset="0"/>
              </a:rPr>
              <a:t>Real time </a:t>
            </a:r>
          </a:p>
          <a:p>
            <a:pPr marL="425196" indent="-342900">
              <a:buFont typeface="+mj-lt"/>
              <a:buAutoNum type="arabicPeriod" startAt="5"/>
            </a:pPr>
            <a:endParaRPr lang="en-US" sz="1600" dirty="0">
              <a:latin typeface="Times New Roman" panose="02020603050405020304" pitchFamily="18" charset="0"/>
              <a:cs typeface="Times New Roman" pitchFamily="18" charset="0"/>
            </a:endParaRPr>
          </a:p>
          <a:p>
            <a:pPr marL="425196" indent="-342900">
              <a:buFont typeface="+mj-lt"/>
              <a:buAutoNum type="arabicPeriod" startAt="5"/>
            </a:pPr>
            <a:r>
              <a:rPr lang="en-US" sz="1600" dirty="0">
                <a:latin typeface="Times New Roman" panose="02020603050405020304" pitchFamily="18" charset="0"/>
                <a:cs typeface="Times New Roman" pitchFamily="18" charset="0"/>
              </a:rPr>
              <a:t>Mobile</a:t>
            </a:r>
          </a:p>
          <a:p>
            <a:pPr>
              <a:buNone/>
            </a:pPr>
            <a:endParaRPr lang="en-US" sz="1600" b="1" dirty="0">
              <a:latin typeface="Times New Roman" panose="02020603050405020304" pitchFamily="18" charset="0"/>
              <a:cs typeface="Times New Roman" panose="02020603050405020304" pitchFamily="18" charset="0"/>
              <a:hlinkClick r:id="rId2"/>
            </a:endParaRPr>
          </a:p>
          <a:p>
            <a:endParaRPr lang="en-US" sz="1600" b="1" dirty="0">
              <a:latin typeface="Times New Roman" panose="02020603050405020304" pitchFamily="18" charset="0"/>
              <a:cs typeface="Times New Roman" panose="02020603050405020304" pitchFamily="18" charset="0"/>
              <a:hlinkClick r:id="rId2"/>
            </a:endParaRPr>
          </a:p>
          <a:p>
            <a:pPr>
              <a:buNone/>
            </a:pPr>
            <a:endParaRPr lang="en-US" sz="1400" dirty="0"/>
          </a:p>
          <a:p>
            <a:pPr>
              <a:buNone/>
            </a:pPr>
            <a:endParaRPr lang="en-US" sz="1400" dirty="0"/>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100" dirty="0">
              <a:latin typeface="Times New Roman" pitchFamily="18" charset="0"/>
              <a:cs typeface="Times New Roman" pitchFamily="18" charset="0"/>
            </a:endParaRPr>
          </a:p>
        </p:txBody>
      </p:sp>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04800" y="685800"/>
            <a:ext cx="7924800" cy="5486400"/>
          </a:xfrm>
        </p:spPr>
        <p:txBody>
          <a:bodyPr>
            <a:normAutofit/>
          </a:bodyPr>
          <a:lstStyle/>
          <a:p>
            <a:pPr marL="0" indent="0">
              <a:buNone/>
            </a:pPr>
            <a:r>
              <a:rPr lang="en-US" sz="1600" dirty="0">
                <a:latin typeface="Times New Roman" panose="02020603050405020304" pitchFamily="18" charset="0"/>
                <a:cs typeface="Times New Roman" pitchFamily="18" charset="0"/>
                <a:hlinkClick r:id="rId2"/>
              </a:rPr>
              <a:t>DOS: Disk Operating Systems</a:t>
            </a:r>
          </a:p>
          <a:p>
            <a:pPr marL="568325" lvl="1" indent="-222250">
              <a:lnSpc>
                <a:spcPct val="160000"/>
              </a:lnSpc>
            </a:pPr>
            <a:r>
              <a:rPr lang="en-US" sz="1400" dirty="0">
                <a:latin typeface="Times New Roman" panose="02020603050405020304" pitchFamily="18" charset="0"/>
                <a:cs typeface="Times New Roman" panose="02020603050405020304" pitchFamily="18" charset="0"/>
              </a:rPr>
              <a:t>The first personal computer version of DOS, called </a:t>
            </a:r>
            <a:r>
              <a:rPr lang="en-US" sz="1400" dirty="0">
                <a:latin typeface="Times New Roman" panose="02020603050405020304" pitchFamily="18" charset="0"/>
                <a:cs typeface="Times New Roman" panose="02020603050405020304" pitchFamily="18" charset="0"/>
                <a:hlinkClick r:id="rId3"/>
              </a:rPr>
              <a:t>PC-DOS</a:t>
            </a:r>
            <a:r>
              <a:rPr lang="en-US" sz="1400" dirty="0">
                <a:latin typeface="Times New Roman" panose="02020603050405020304" pitchFamily="18" charset="0"/>
                <a:cs typeface="Times New Roman" panose="02020603050405020304" pitchFamily="18" charset="0"/>
              </a:rPr>
              <a:t>, was developed for IBM by Bill Gates and his new Microsoft Corporation. </a:t>
            </a:r>
          </a:p>
          <a:p>
            <a:pPr marL="568325" lvl="1" indent="-222250">
              <a:lnSpc>
                <a:spcPct val="160000"/>
              </a:lnSpc>
            </a:pPr>
            <a:r>
              <a:rPr lang="en-US" sz="1400" dirty="0">
                <a:latin typeface="Times New Roman" panose="02020603050405020304" pitchFamily="18" charset="0"/>
                <a:cs typeface="Times New Roman" panose="02020603050405020304" pitchFamily="18" charset="0"/>
              </a:rPr>
              <a:t>He retained the rights to market a Microsoft version, called </a:t>
            </a:r>
            <a:r>
              <a:rPr lang="en-US" sz="1400" dirty="0">
                <a:latin typeface="Times New Roman" panose="02020603050405020304" pitchFamily="18" charset="0"/>
                <a:cs typeface="Times New Roman" panose="02020603050405020304" pitchFamily="18" charset="0"/>
                <a:hlinkClick r:id="rId4"/>
              </a:rPr>
              <a:t>MS-DOS</a:t>
            </a:r>
            <a:r>
              <a:rPr lang="en-US" sz="1400" dirty="0">
                <a:latin typeface="Times New Roman" panose="02020603050405020304" pitchFamily="18" charset="0"/>
                <a:cs typeface="Times New Roman" panose="02020603050405020304" pitchFamily="18" charset="0"/>
                <a:hlinkClick r:id="rId5"/>
              </a:rPr>
              <a:t>(Microsoft disk operating system)</a:t>
            </a:r>
            <a:r>
              <a:rPr lang="en-US" sz="1400" dirty="0">
                <a:latin typeface="Times New Roman" panose="02020603050405020304" pitchFamily="18" charset="0"/>
                <a:cs typeface="Times New Roman" panose="02020603050405020304" pitchFamily="18" charset="0"/>
              </a:rPr>
              <a:t>. </a:t>
            </a:r>
          </a:p>
          <a:p>
            <a:pPr>
              <a:buNone/>
            </a:pPr>
            <a:endParaRPr lang="en-US" sz="1400" dirty="0"/>
          </a:p>
          <a:p>
            <a:pPr>
              <a:buNone/>
            </a:pPr>
            <a:endParaRPr lang="en-US" sz="1400" dirty="0"/>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100" dirty="0">
              <a:latin typeface="Times New Roman" pitchFamily="18" charset="0"/>
              <a:cs typeface="Times New Roman" pitchFamily="18" charset="0"/>
            </a:endParaRPr>
          </a:p>
        </p:txBody>
      </p:sp>
      <p:pic>
        <p:nvPicPr>
          <p:cNvPr id="7" name="Picture 6" descr="dos.jpg"/>
          <p:cNvPicPr>
            <a:picLocks noChangeAspect="1"/>
          </p:cNvPicPr>
          <p:nvPr/>
        </p:nvPicPr>
        <p:blipFill>
          <a:blip r:embed="rId6" cstate="print"/>
          <a:stretch>
            <a:fillRect/>
          </a:stretch>
        </p:blipFill>
        <p:spPr>
          <a:xfrm>
            <a:off x="801612" y="2606975"/>
            <a:ext cx="6056388" cy="3373315"/>
          </a:xfrm>
          <a:prstGeom prst="rect">
            <a:avLst/>
          </a:prstGeom>
        </p:spPr>
      </p:pic>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04800" y="685800"/>
            <a:ext cx="7924800" cy="5486400"/>
          </a:xfrm>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hlinkClick r:id="rId2"/>
              </a:rPr>
              <a:t>GUI: Graphical User Interface</a:t>
            </a:r>
          </a:p>
          <a:p>
            <a:pPr marL="568325" lvl="1" indent="-222250">
              <a:lnSpc>
                <a:spcPct val="160000"/>
              </a:lnSpc>
            </a:pPr>
            <a:r>
              <a:rPr lang="en-US" sz="1400" dirty="0">
                <a:latin typeface="Times New Roman" panose="02020603050405020304" pitchFamily="18" charset="0"/>
                <a:cs typeface="Times New Roman" panose="02020603050405020304" pitchFamily="18" charset="0"/>
              </a:rPr>
              <a:t>GUI is the type of </a:t>
            </a:r>
            <a:r>
              <a:rPr lang="en-US" sz="1400" dirty="0">
                <a:latin typeface="Times New Roman" panose="02020603050405020304" pitchFamily="18" charset="0"/>
                <a:cs typeface="Times New Roman" panose="02020603050405020304" pitchFamily="18" charset="0"/>
                <a:hlinkClick r:id="rId3" tooltip="User interface"/>
              </a:rPr>
              <a:t>interface</a:t>
            </a:r>
            <a:r>
              <a:rPr lang="en-US" sz="1400" dirty="0">
                <a:latin typeface="Times New Roman" panose="02020603050405020304" pitchFamily="18" charset="0"/>
                <a:cs typeface="Times New Roman" panose="02020603050405020304" pitchFamily="18" charset="0"/>
              </a:rPr>
              <a:t> that allows </a:t>
            </a:r>
            <a:r>
              <a:rPr lang="en-US" sz="1400" dirty="0">
                <a:latin typeface="Times New Roman" panose="02020603050405020304" pitchFamily="18" charset="0"/>
                <a:cs typeface="Times New Roman" panose="02020603050405020304" pitchFamily="18" charset="0"/>
                <a:hlinkClick r:id="rId4" tooltip="User (computing)"/>
              </a:rPr>
              <a:t>users</a:t>
            </a:r>
            <a:r>
              <a:rPr lang="en-US" sz="1400" dirty="0">
                <a:latin typeface="Times New Roman" panose="02020603050405020304" pitchFamily="18" charset="0"/>
                <a:cs typeface="Times New Roman" panose="02020603050405020304" pitchFamily="18" charset="0"/>
              </a:rPr>
              <a:t> to </a:t>
            </a:r>
            <a:r>
              <a:rPr lang="en-US" sz="1400" dirty="0">
                <a:latin typeface="Times New Roman" panose="02020603050405020304" pitchFamily="18" charset="0"/>
                <a:cs typeface="Times New Roman" panose="02020603050405020304" pitchFamily="18" charset="0"/>
                <a:hlinkClick r:id="rId5" tooltip="Human–computer interaction"/>
              </a:rPr>
              <a:t>interact with electronic devices</a:t>
            </a:r>
            <a:r>
              <a:rPr lang="en-US" sz="1400" dirty="0">
                <a:latin typeface="Times New Roman" panose="02020603050405020304" pitchFamily="18" charset="0"/>
                <a:cs typeface="Times New Roman" panose="02020603050405020304" pitchFamily="18" charset="0"/>
              </a:rPr>
              <a:t> through graphical </a:t>
            </a:r>
            <a:r>
              <a:rPr lang="en-US" sz="1400" dirty="0">
                <a:latin typeface="Times New Roman" panose="02020603050405020304" pitchFamily="18" charset="0"/>
                <a:cs typeface="Times New Roman" panose="02020603050405020304" pitchFamily="18" charset="0"/>
                <a:hlinkClick r:id="rId6" tooltip="Icon (computing)"/>
              </a:rPr>
              <a:t>icons</a:t>
            </a:r>
            <a:r>
              <a:rPr lang="en-US" sz="1400" dirty="0">
                <a:latin typeface="Times New Roman" panose="02020603050405020304" pitchFamily="18" charset="0"/>
                <a:cs typeface="Times New Roman" panose="02020603050405020304" pitchFamily="18" charset="0"/>
              </a:rPr>
              <a:t> and visual indicators.</a:t>
            </a:r>
          </a:p>
          <a:p>
            <a:pPr marL="568325" lvl="1" indent="-222250">
              <a:lnSpc>
                <a:spcPct val="160000"/>
              </a:lnSpc>
            </a:pPr>
            <a:r>
              <a:rPr lang="en-US" sz="1400" dirty="0">
                <a:latin typeface="Times New Roman" panose="02020603050405020304" pitchFamily="18" charset="0"/>
                <a:cs typeface="Times New Roman" panose="02020603050405020304" pitchFamily="18" charset="0"/>
              </a:rPr>
              <a:t>A GUI uses </a:t>
            </a:r>
            <a:r>
              <a:rPr lang="en-US" sz="1400" dirty="0">
                <a:latin typeface="Times New Roman" panose="02020603050405020304" pitchFamily="18" charset="0"/>
                <a:cs typeface="Times New Roman" panose="02020603050405020304" pitchFamily="18" charset="0"/>
                <a:hlinkClick r:id="rId7"/>
              </a:rPr>
              <a:t>windows</a:t>
            </a:r>
            <a:r>
              <a:rPr lang="en-US"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hlinkClick r:id="rId8"/>
              </a:rPr>
              <a:t>icons</a:t>
            </a:r>
            <a:r>
              <a:rPr lang="en-US" sz="1400" dirty="0">
                <a:latin typeface="Times New Roman" panose="02020603050405020304" pitchFamily="18" charset="0"/>
                <a:cs typeface="Times New Roman" panose="02020603050405020304" pitchFamily="18" charset="0"/>
              </a:rPr>
              <a:t>, and </a:t>
            </a:r>
            <a:r>
              <a:rPr lang="en-US" sz="1400" dirty="0">
                <a:latin typeface="Times New Roman" panose="02020603050405020304" pitchFamily="18" charset="0"/>
                <a:cs typeface="Times New Roman" panose="02020603050405020304" pitchFamily="18" charset="0"/>
                <a:hlinkClick r:id="rId9"/>
              </a:rPr>
              <a:t>menus</a:t>
            </a:r>
            <a:r>
              <a:rPr lang="en-US" sz="1400" dirty="0">
                <a:latin typeface="Times New Roman" panose="02020603050405020304" pitchFamily="18" charset="0"/>
                <a:cs typeface="Times New Roman" panose="02020603050405020304" pitchFamily="18" charset="0"/>
              </a:rPr>
              <a:t> to carry out commands, such as opening, deleting, and moving files.</a:t>
            </a:r>
          </a:p>
          <a:p>
            <a:pPr marL="568325" lvl="1" indent="-222250">
              <a:lnSpc>
                <a:spcPct val="160000"/>
              </a:lnSpc>
            </a:pPr>
            <a:r>
              <a:rPr lang="en-US" sz="1400" dirty="0">
                <a:latin typeface="Times New Roman" panose="02020603050405020304" pitchFamily="18" charset="0"/>
                <a:cs typeface="Times New Roman" panose="02020603050405020304" pitchFamily="18" charset="0"/>
              </a:rPr>
              <a:t>Although many GUI </a:t>
            </a:r>
            <a:r>
              <a:rPr lang="en-US" sz="1400" dirty="0">
                <a:latin typeface="Times New Roman" panose="02020603050405020304" pitchFamily="18" charset="0"/>
                <a:cs typeface="Times New Roman" panose="02020603050405020304" pitchFamily="18" charset="0"/>
                <a:hlinkClick r:id="rId10"/>
              </a:rPr>
              <a:t>operating systems</a:t>
            </a:r>
            <a:r>
              <a:rPr lang="en-US" sz="1400" dirty="0">
                <a:latin typeface="Times New Roman" panose="02020603050405020304" pitchFamily="18" charset="0"/>
                <a:cs typeface="Times New Roman" panose="02020603050405020304" pitchFamily="18" charset="0"/>
              </a:rPr>
              <a:t> are through the use of a </a:t>
            </a:r>
            <a:r>
              <a:rPr lang="en-US" sz="1400" dirty="0">
                <a:latin typeface="Times New Roman" panose="02020603050405020304" pitchFamily="18" charset="0"/>
                <a:cs typeface="Times New Roman" panose="02020603050405020304" pitchFamily="18" charset="0"/>
                <a:hlinkClick r:id="rId11"/>
              </a:rPr>
              <a:t>mouse</a:t>
            </a:r>
            <a:r>
              <a:rPr lang="en-US" sz="1400" dirty="0">
                <a:latin typeface="Times New Roman" panose="02020603050405020304" pitchFamily="18" charset="0"/>
                <a:cs typeface="Times New Roman" panose="02020603050405020304" pitchFamily="18" charset="0"/>
              </a:rPr>
              <a:t>, the keyboard can also be utilized by using </a:t>
            </a:r>
            <a:r>
              <a:rPr lang="en-US" sz="1400" dirty="0">
                <a:latin typeface="Times New Roman" panose="02020603050405020304" pitchFamily="18" charset="0"/>
                <a:cs typeface="Times New Roman" panose="02020603050405020304" pitchFamily="18" charset="0"/>
                <a:hlinkClick r:id="rId12"/>
              </a:rPr>
              <a:t>keyboard shortcuts</a:t>
            </a:r>
            <a:r>
              <a:rPr lang="en-US" sz="1400" dirty="0">
                <a:latin typeface="Times New Roman" panose="02020603050405020304" pitchFamily="18" charset="0"/>
                <a:cs typeface="Times New Roman" panose="02020603050405020304" pitchFamily="18" charset="0"/>
              </a:rPr>
              <a:t> or </a:t>
            </a:r>
            <a:r>
              <a:rPr lang="en-US" sz="1400" dirty="0">
                <a:latin typeface="Times New Roman" panose="02020603050405020304" pitchFamily="18" charset="0"/>
                <a:cs typeface="Times New Roman" panose="02020603050405020304" pitchFamily="18" charset="0"/>
                <a:hlinkClick r:id="rId13"/>
              </a:rPr>
              <a:t>arrow keys</a:t>
            </a:r>
            <a:r>
              <a:rPr lang="en-US" sz="1400" dirty="0">
                <a:latin typeface="Times New Roman" panose="02020603050405020304" pitchFamily="18" charset="0"/>
                <a:cs typeface="Times New Roman" panose="02020603050405020304" pitchFamily="18" charset="0"/>
              </a:rPr>
              <a:t>.</a:t>
            </a:r>
          </a:p>
          <a:p>
            <a:pPr>
              <a:buNone/>
            </a:pPr>
            <a:endParaRPr lang="en-US" sz="1400" dirty="0"/>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100" dirty="0">
              <a:latin typeface="Times New Roman" pitchFamily="18" charset="0"/>
              <a:cs typeface="Times New Roman" pitchFamily="18" charset="0"/>
            </a:endParaRPr>
          </a:p>
        </p:txBody>
      </p:sp>
      <p:pic>
        <p:nvPicPr>
          <p:cNvPr id="6" name="Picture 5" descr="GUI.jpg"/>
          <p:cNvPicPr>
            <a:picLocks noChangeAspect="1"/>
          </p:cNvPicPr>
          <p:nvPr/>
        </p:nvPicPr>
        <p:blipFill>
          <a:blip r:embed="rId14" cstate="print"/>
          <a:stretch>
            <a:fillRect/>
          </a:stretch>
        </p:blipFill>
        <p:spPr>
          <a:xfrm>
            <a:off x="800100" y="3276599"/>
            <a:ext cx="6210300" cy="3217985"/>
          </a:xfrm>
          <a:prstGeom prst="rect">
            <a:avLst/>
          </a:prstGeom>
        </p:spPr>
      </p:pic>
      <p:sp>
        <p:nvSpPr>
          <p:cNvPr id="7"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04800" y="645004"/>
            <a:ext cx="7924800" cy="5486400"/>
          </a:xfrm>
        </p:spPr>
        <p:txBody>
          <a:bodyPr>
            <a:normAutofit/>
          </a:bodyPr>
          <a:lstStyle/>
          <a:p>
            <a:pPr marL="0" indent="0">
              <a:buNone/>
            </a:pPr>
            <a:r>
              <a:rPr lang="en-US" sz="1600" b="1" dirty="0">
                <a:latin typeface="Times New Roman" panose="02020603050405020304" pitchFamily="18" charset="0"/>
                <a:cs typeface="Times New Roman" panose="02020603050405020304" pitchFamily="18" charset="0"/>
              </a:rPr>
              <a:t>Multi-user: </a:t>
            </a:r>
          </a:p>
          <a:p>
            <a:pPr marL="568325" lvl="1" indent="-222250">
              <a:lnSpc>
                <a:spcPct val="160000"/>
              </a:lnSpc>
            </a:pPr>
            <a:r>
              <a:rPr lang="en-US" sz="1400" dirty="0">
                <a:latin typeface="Times New Roman" panose="02020603050405020304" pitchFamily="18" charset="0"/>
                <a:cs typeface="Times New Roman" panose="02020603050405020304" pitchFamily="18" charset="0"/>
              </a:rPr>
              <a:t>Multi user allows two or more users to run programs at the same time. </a:t>
            </a:r>
          </a:p>
          <a:p>
            <a:pPr marL="568325" lvl="1" indent="-222250">
              <a:lnSpc>
                <a:spcPct val="160000"/>
              </a:lnSpc>
            </a:pPr>
            <a:r>
              <a:rPr lang="en-US" sz="1400" dirty="0">
                <a:latin typeface="Times New Roman" panose="02020603050405020304" pitchFamily="18" charset="0"/>
                <a:cs typeface="Times New Roman" panose="02020603050405020304" pitchFamily="18" charset="0"/>
              </a:rPr>
              <a:t>Some operating systems permit hundreds or even thousands of concurrent users. </a:t>
            </a: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400" b="1" dirty="0">
              <a:hlinkClick r:id="rId2"/>
            </a:endParaRPr>
          </a:p>
          <a:p>
            <a:pPr>
              <a:buNone/>
            </a:pPr>
            <a:endParaRPr lang="en-US" sz="1100" dirty="0">
              <a:latin typeface="Times New Roman" pitchFamily="18" charset="0"/>
              <a:cs typeface="Times New Roman" pitchFamily="18" charset="0"/>
            </a:endParaRPr>
          </a:p>
        </p:txBody>
      </p:sp>
      <p:pic>
        <p:nvPicPr>
          <p:cNvPr id="7" name="Picture 6" descr="muluser.jpg"/>
          <p:cNvPicPr>
            <a:picLocks noChangeAspect="1"/>
          </p:cNvPicPr>
          <p:nvPr/>
        </p:nvPicPr>
        <p:blipFill>
          <a:blip r:embed="rId3" cstate="print"/>
          <a:stretch>
            <a:fillRect/>
          </a:stretch>
        </p:blipFill>
        <p:spPr>
          <a:xfrm>
            <a:off x="114670" y="1729154"/>
            <a:ext cx="7315200" cy="4355358"/>
          </a:xfrm>
          <a:prstGeom prst="rect">
            <a:avLst/>
          </a:prstGeom>
        </p:spPr>
      </p:pic>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 </a:t>
            </a:r>
            <a:endParaRPr lang="en-US" sz="1600" dirty="0">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211395" y="762000"/>
            <a:ext cx="7924800" cy="5486400"/>
          </a:xfrm>
        </p:spPr>
        <p:txBody>
          <a:bodyPr>
            <a:normAutofit/>
          </a:bodyPr>
          <a:lstStyle/>
          <a:p>
            <a:pPr>
              <a:buNone/>
            </a:pPr>
            <a:r>
              <a:rPr lang="en-US" sz="1600" b="1" dirty="0">
                <a:latin typeface="Times New Roman" pitchFamily="18" charset="0"/>
                <a:cs typeface="Times New Roman" pitchFamily="18" charset="0"/>
              </a:rPr>
              <a:t>Multi Tasking:</a:t>
            </a:r>
          </a:p>
          <a:p>
            <a:pPr marL="568325" lvl="1" indent="-222250">
              <a:lnSpc>
                <a:spcPct val="160000"/>
              </a:lnSpc>
            </a:pPr>
            <a:r>
              <a:rPr lang="en-US" sz="1400" dirty="0">
                <a:latin typeface="Times New Roman" panose="02020603050405020304" pitchFamily="18" charset="0"/>
                <a:cs typeface="Times New Roman" panose="02020603050405020304" pitchFamily="18" charset="0"/>
              </a:rPr>
              <a:t> Allows more than one program to run concurrently. </a:t>
            </a:r>
          </a:p>
          <a:p>
            <a:pPr>
              <a:buNone/>
            </a:pPr>
            <a:endParaRPr lang="en-US" sz="1100" dirty="0">
              <a:latin typeface="Times New Roman" pitchFamily="18" charset="0"/>
              <a:cs typeface="Times New Roman" pitchFamily="18" charset="0"/>
            </a:endParaRPr>
          </a:p>
        </p:txBody>
      </p:sp>
      <p:sp>
        <p:nvSpPr>
          <p:cNvPr id="7"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2438400"/>
            <a:ext cx="523875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228600" y="685800"/>
            <a:ext cx="7924800" cy="5486400"/>
          </a:xfrm>
        </p:spPr>
        <p:txBody>
          <a:bodyPr>
            <a:normAutofit/>
          </a:bodyPr>
          <a:lstStyle/>
          <a:p>
            <a:pPr>
              <a:buNone/>
            </a:pPr>
            <a:r>
              <a:rPr lang="en-US" sz="1600" b="1" dirty="0">
                <a:latin typeface="Times New Roman" panose="02020603050405020304" pitchFamily="18" charset="0"/>
                <a:cs typeface="Times New Roman" panose="02020603050405020304" pitchFamily="18" charset="0"/>
              </a:rPr>
              <a:t>Multi Processor</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a:t>
            </a:r>
          </a:p>
          <a:p>
            <a:pPr marL="568325" lvl="1" indent="-222250">
              <a:lnSpc>
                <a:spcPct val="160000"/>
              </a:lnSpc>
            </a:pPr>
            <a:r>
              <a:rPr lang="en-US" sz="1400" dirty="0">
                <a:latin typeface="Times New Roman" panose="02020603050405020304" pitchFamily="18" charset="0"/>
                <a:cs typeface="Times New Roman" panose="02020603050405020304" pitchFamily="18" charset="0"/>
              </a:rPr>
              <a:t>Multiprocessor refers to the use of two or more </a:t>
            </a:r>
            <a:r>
              <a:rPr lang="en-US" sz="1400" dirty="0">
                <a:latin typeface="Times New Roman" panose="02020603050405020304" pitchFamily="18" charset="0"/>
                <a:cs typeface="Times New Roman" panose="02020603050405020304" pitchFamily="18" charset="0"/>
                <a:hlinkClick r:id="rId2" tooltip="The Central Processor Unit (CPU) is the brains of the computer."/>
              </a:rPr>
              <a:t>central processing units</a:t>
            </a:r>
            <a:r>
              <a:rPr lang="en-US"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hlinkClick r:id="rId2" tooltip="The Central Processor Unit (CPU) is the brains of the computer."/>
              </a:rPr>
              <a:t>CPU</a:t>
            </a:r>
            <a:r>
              <a:rPr lang="en-US" sz="1400" dirty="0">
                <a:latin typeface="Times New Roman" panose="02020603050405020304" pitchFamily="18" charset="0"/>
                <a:cs typeface="Times New Roman" panose="02020603050405020304" pitchFamily="18" charset="0"/>
              </a:rPr>
              <a:t>) within a single </a:t>
            </a:r>
            <a:r>
              <a:rPr lang="en-US" sz="1400" dirty="0">
                <a:latin typeface="Times New Roman" panose="02020603050405020304" pitchFamily="18" charset="0"/>
                <a:cs typeface="Times New Roman" panose="02020603050405020304" pitchFamily="18" charset="0"/>
                <a:hlinkClick r:id="rId3" tooltip="Computer is an electronic device that is designed to work with Information."/>
              </a:rPr>
              <a:t>computer</a:t>
            </a:r>
            <a:r>
              <a:rPr lang="en-US" sz="1400" dirty="0">
                <a:latin typeface="Times New Roman" panose="02020603050405020304" pitchFamily="18" charset="0"/>
                <a:cs typeface="Times New Roman" panose="02020603050405020304" pitchFamily="18" charset="0"/>
              </a:rPr>
              <a:t> system.</a:t>
            </a:r>
          </a:p>
          <a:p>
            <a:pPr>
              <a:buNone/>
            </a:pPr>
            <a:endParaRPr lang="en-US" sz="1400" dirty="0"/>
          </a:p>
          <a:p>
            <a:pPr>
              <a:buNone/>
            </a:pPr>
            <a:endParaRPr lang="en-US" sz="1400" dirty="0"/>
          </a:p>
          <a:p>
            <a:pPr>
              <a:buNone/>
            </a:pPr>
            <a:endParaRPr lang="en-US" sz="1400" dirty="0"/>
          </a:p>
          <a:p>
            <a:pPr>
              <a:buNone/>
            </a:pPr>
            <a:endParaRPr lang="en-US" sz="1400" dirty="0"/>
          </a:p>
          <a:p>
            <a:pPr>
              <a:buNone/>
            </a:pPr>
            <a:endParaRPr lang="en-US" sz="1400" dirty="0"/>
          </a:p>
          <a:p>
            <a:pPr>
              <a:buNone/>
            </a:pPr>
            <a:endParaRPr lang="en-US" sz="1400" dirty="0"/>
          </a:p>
          <a:p>
            <a:pPr>
              <a:buNone/>
            </a:pPr>
            <a:endParaRPr lang="en-US" sz="1400" dirty="0"/>
          </a:p>
          <a:p>
            <a:pPr>
              <a:buNone/>
            </a:pPr>
            <a:endParaRPr lang="en-US" sz="1400" dirty="0"/>
          </a:p>
          <a:p>
            <a:pPr>
              <a:buNone/>
            </a:pPr>
            <a:endParaRPr lang="en-US" sz="1400" dirty="0"/>
          </a:p>
          <a:p>
            <a:pPr>
              <a:buNone/>
            </a:pPr>
            <a:endParaRPr lang="en-US" sz="1400" dirty="0"/>
          </a:p>
          <a:p>
            <a:pPr>
              <a:buNone/>
            </a:pPr>
            <a:endParaRPr lang="en-US" sz="1100" dirty="0">
              <a:latin typeface="Times New Roman" pitchFamily="18" charset="0"/>
              <a:cs typeface="Times New Roman" pitchFamily="18" charset="0"/>
            </a:endParaRPr>
          </a:p>
        </p:txBody>
      </p:sp>
      <p:sp>
        <p:nvSpPr>
          <p:cNvPr id="7"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0" y="2157412"/>
            <a:ext cx="5238750"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7070D175-730A-4A5B-BB9D-6E83F4E7E2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2174" y="4700587"/>
            <a:ext cx="2876551" cy="2157413"/>
          </a:xfrm>
          <a:prstGeom prst="rect">
            <a:avLst/>
          </a:prstGeom>
          <a:ln>
            <a:noFill/>
          </a:ln>
          <a:effectLst>
            <a:softEdge rad="112500"/>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04800" y="762000"/>
            <a:ext cx="7924800" cy="5486400"/>
          </a:xfrm>
        </p:spPr>
        <p:txBody>
          <a:bodyPr>
            <a:normAutofit/>
          </a:bodyPr>
          <a:lstStyle/>
          <a:p>
            <a:pPr>
              <a:buNone/>
            </a:pPr>
            <a:r>
              <a:rPr lang="en-US" sz="1600" b="1" dirty="0">
                <a:latin typeface="Times New Roman" panose="02020603050405020304" pitchFamily="18" charset="0"/>
                <a:cs typeface="Times New Roman" panose="02020603050405020304" pitchFamily="18" charset="0"/>
              </a:rPr>
              <a:t>Multi Threading</a:t>
            </a:r>
            <a:r>
              <a:rPr lang="en-US" sz="1600" dirty="0">
                <a:latin typeface="Times New Roman" panose="02020603050405020304" pitchFamily="18" charset="0"/>
                <a:cs typeface="Times New Roman" panose="02020603050405020304" pitchFamily="18" charset="0"/>
              </a:rPr>
              <a:t>:</a:t>
            </a:r>
            <a:endParaRPr lang="en-US" sz="1600" b="1" dirty="0">
              <a:latin typeface="Times New Roman" panose="02020603050405020304" pitchFamily="18" charset="0"/>
              <a:cs typeface="Times New Roman" panose="02020603050405020304" pitchFamily="18" charset="0"/>
            </a:endParaRPr>
          </a:p>
          <a:p>
            <a:pPr marL="568325" lvl="1" indent="-222250">
              <a:lnSpc>
                <a:spcPct val="160000"/>
              </a:lnSpc>
            </a:pPr>
            <a:r>
              <a:rPr lang="en-US" sz="1400" dirty="0">
                <a:latin typeface="Times New Roman" panose="02020603050405020304" pitchFamily="18" charset="0"/>
                <a:cs typeface="Times New Roman" panose="02020603050405020304" pitchFamily="18" charset="0"/>
              </a:rPr>
              <a:t>Allows different parts of a single program to run concurrently. </a:t>
            </a:r>
          </a:p>
          <a:p>
            <a:pPr marL="568325" lvl="1" indent="-222250">
              <a:lnSpc>
                <a:spcPct val="160000"/>
              </a:lnSpc>
            </a:pPr>
            <a:r>
              <a:rPr lang="en-US" sz="1400" dirty="0">
                <a:latin typeface="Times New Roman" panose="02020603050405020304" pitchFamily="18" charset="0"/>
                <a:cs typeface="Times New Roman" panose="02020603050405020304" pitchFamily="18" charset="0"/>
              </a:rPr>
              <a:t>Multithreading extends the idea of multitasking into applications.</a:t>
            </a:r>
          </a:p>
          <a:p>
            <a:pPr>
              <a:buNone/>
            </a:pPr>
            <a:endParaRPr lang="en-US" sz="1100" dirty="0">
              <a:latin typeface="Times New Roman" pitchFamily="18" charset="0"/>
              <a:cs typeface="Times New Roman" pitchFamily="18" charset="0"/>
            </a:endParaRPr>
          </a:p>
        </p:txBody>
      </p:sp>
      <p:pic>
        <p:nvPicPr>
          <p:cNvPr id="6" name="Picture 5" descr="thread_processes.jpg"/>
          <p:cNvPicPr>
            <a:picLocks noChangeAspect="1"/>
          </p:cNvPicPr>
          <p:nvPr/>
        </p:nvPicPr>
        <p:blipFill>
          <a:blip r:embed="rId2" cstate="print"/>
          <a:stretch>
            <a:fillRect/>
          </a:stretch>
        </p:blipFill>
        <p:spPr>
          <a:xfrm>
            <a:off x="457200" y="2016369"/>
            <a:ext cx="6301154" cy="4095750"/>
          </a:xfrm>
          <a:prstGeom prst="rect">
            <a:avLst/>
          </a:prstGeom>
        </p:spPr>
      </p:pic>
      <p:sp>
        <p:nvSpPr>
          <p:cNvPr id="7"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187569" y="762000"/>
            <a:ext cx="7924800" cy="5486400"/>
          </a:xfrm>
        </p:spPr>
        <p:txBody>
          <a:bodyPr>
            <a:normAutofit/>
          </a:bodyPr>
          <a:lstStyle/>
          <a:p>
            <a:pPr>
              <a:buNone/>
            </a:pPr>
            <a:r>
              <a:rPr lang="en-US" sz="1600" b="1" dirty="0">
                <a:latin typeface="Times New Roman" pitchFamily="18" charset="0"/>
                <a:cs typeface="Times New Roman" pitchFamily="18" charset="0"/>
              </a:rPr>
              <a:t>Real time:</a:t>
            </a:r>
          </a:p>
          <a:p>
            <a:pPr marL="568325" lvl="1" indent="-222250">
              <a:lnSpc>
                <a:spcPct val="160000"/>
              </a:lnSpc>
            </a:pPr>
            <a:r>
              <a:rPr lang="en-US" sz="1400" dirty="0">
                <a:latin typeface="Times New Roman" panose="02020603050405020304" pitchFamily="18" charset="0"/>
                <a:cs typeface="Times New Roman" panose="02020603050405020304" pitchFamily="18" charset="0"/>
              </a:rPr>
              <a:t>Responds to input instantly.</a:t>
            </a:r>
          </a:p>
          <a:p>
            <a:pPr>
              <a:buNone/>
            </a:pPr>
            <a:r>
              <a:rPr lang="en-US" sz="1600" dirty="0">
                <a:latin typeface="Times New Roman" pitchFamily="18" charset="0"/>
                <a:cs typeface="Times New Roman" pitchFamily="18" charset="0"/>
              </a:rPr>
              <a:t>		Ex: Car Engines, Micro ovens, Washing machines…</a:t>
            </a: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p:txBody>
      </p:sp>
      <p:pic>
        <p:nvPicPr>
          <p:cNvPr id="6" name="Picture 5" descr="RTOS.gif"/>
          <p:cNvPicPr>
            <a:picLocks noChangeAspect="1"/>
          </p:cNvPicPr>
          <p:nvPr/>
        </p:nvPicPr>
        <p:blipFill>
          <a:blip r:embed="rId2" cstate="print"/>
          <a:stretch>
            <a:fillRect/>
          </a:stretch>
        </p:blipFill>
        <p:spPr>
          <a:xfrm>
            <a:off x="304800" y="1965381"/>
            <a:ext cx="6324600" cy="4408714"/>
          </a:xfrm>
          <a:prstGeom prst="rect">
            <a:avLst/>
          </a:prstGeom>
        </p:spPr>
      </p:pic>
      <p:sp>
        <p:nvSpPr>
          <p:cNvPr id="7"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2723D3E9-3742-404D-837B-52465F59D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7303" y="4544581"/>
            <a:ext cx="3025697" cy="1938337"/>
          </a:xfrm>
          <a:prstGeom prst="rect">
            <a:avLst/>
          </a:prstGeom>
          <a:ln>
            <a:noFill/>
          </a:ln>
          <a:effectLst>
            <a:softEdge rad="112500"/>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04800" y="762000"/>
            <a:ext cx="7924800" cy="5486400"/>
          </a:xfrm>
        </p:spPr>
        <p:txBody>
          <a:bodyPr>
            <a:normAutofit/>
          </a:bodyPr>
          <a:lstStyle/>
          <a:p>
            <a:pPr>
              <a:buNone/>
            </a:pPr>
            <a:r>
              <a:rPr lang="en-US" sz="1600" b="1" dirty="0">
                <a:latin typeface="Times New Roman" pitchFamily="18" charset="0"/>
                <a:cs typeface="Times New Roman" pitchFamily="18" charset="0"/>
              </a:rPr>
              <a:t>Mobile:</a:t>
            </a:r>
          </a:p>
          <a:p>
            <a:pPr marL="568325" lvl="1" indent="-222250">
              <a:lnSpc>
                <a:spcPct val="160000"/>
              </a:lnSpc>
            </a:pPr>
            <a:r>
              <a:rPr lang="en-US" sz="1400" dirty="0">
                <a:latin typeface="Times New Roman" panose="02020603050405020304" pitchFamily="18" charset="0"/>
                <a:cs typeface="Times New Roman" panose="02020603050405020304" pitchFamily="18" charset="0"/>
              </a:rPr>
              <a:t>An operating system that is specifically designed to run on mobile devices such as mobile phones, Smartphone's, PDAs, tablet computers and other handheld devices. </a:t>
            </a:r>
          </a:p>
          <a:p>
            <a:pPr>
              <a:buNone/>
            </a:pPr>
            <a:endParaRPr lang="en-US" sz="16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p:txBody>
      </p:sp>
      <p:pic>
        <p:nvPicPr>
          <p:cNvPr id="7" name="Picture 6" descr="Modern-Mobile-Operating-Systems.jpg"/>
          <p:cNvPicPr>
            <a:picLocks noChangeAspect="1"/>
          </p:cNvPicPr>
          <p:nvPr/>
        </p:nvPicPr>
        <p:blipFill>
          <a:blip r:embed="rId2" cstate="print"/>
          <a:stretch>
            <a:fillRect/>
          </a:stretch>
        </p:blipFill>
        <p:spPr>
          <a:xfrm>
            <a:off x="788263" y="2438400"/>
            <a:ext cx="4953000" cy="1975452"/>
          </a:xfrm>
          <a:prstGeom prst="rect">
            <a:avLst/>
          </a:prstGeom>
        </p:spPr>
      </p:pic>
      <p:pic>
        <p:nvPicPr>
          <p:cNvPr id="6" name="Picture 5" descr="android-evolution.jpg"/>
          <p:cNvPicPr>
            <a:picLocks noChangeAspect="1"/>
          </p:cNvPicPr>
          <p:nvPr/>
        </p:nvPicPr>
        <p:blipFill>
          <a:blip r:embed="rId3" cstate="print"/>
          <a:stretch>
            <a:fillRect/>
          </a:stretch>
        </p:blipFill>
        <p:spPr>
          <a:xfrm>
            <a:off x="162757" y="4874581"/>
            <a:ext cx="3418643" cy="1617928"/>
          </a:xfrm>
          <a:prstGeom prst="rect">
            <a:avLst/>
          </a:prstGeom>
        </p:spPr>
      </p:pic>
      <p:sp>
        <p:nvSpPr>
          <p:cNvPr id="8"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81400" y="4724400"/>
            <a:ext cx="2667000" cy="1918290"/>
          </a:xfrm>
          <a:prstGeom prst="rect">
            <a:avLst/>
          </a:prstGeom>
        </p:spPr>
      </p:pic>
      <p:pic>
        <p:nvPicPr>
          <p:cNvPr id="41989" name="Picture 5"/>
          <p:cNvPicPr>
            <a:picLocks noChangeAspect="1" noChangeArrowheads="1"/>
          </p:cNvPicPr>
          <p:nvPr/>
        </p:nvPicPr>
        <p:blipFill>
          <a:blip r:embed="rId5" cstate="print"/>
          <a:srcRect/>
          <a:stretch>
            <a:fillRect/>
          </a:stretch>
        </p:blipFill>
        <p:spPr bwMode="auto">
          <a:xfrm>
            <a:off x="7467600" y="4953000"/>
            <a:ext cx="1028700" cy="1647825"/>
          </a:xfrm>
          <a:prstGeom prst="rect">
            <a:avLst/>
          </a:prstGeom>
          <a:noFill/>
          <a:ln w="9525">
            <a:noFill/>
            <a:miter lim="800000"/>
            <a:headEnd/>
            <a:tailEnd/>
          </a:ln>
        </p:spPr>
      </p:pic>
      <p:pic>
        <p:nvPicPr>
          <p:cNvPr id="41990" name="Picture 6"/>
          <p:cNvPicPr>
            <a:picLocks noChangeAspect="1" noChangeArrowheads="1"/>
          </p:cNvPicPr>
          <p:nvPr/>
        </p:nvPicPr>
        <p:blipFill>
          <a:blip r:embed="rId6" cstate="print"/>
          <a:srcRect/>
          <a:stretch>
            <a:fillRect/>
          </a:stretch>
        </p:blipFill>
        <p:spPr bwMode="auto">
          <a:xfrm>
            <a:off x="6400800" y="5029200"/>
            <a:ext cx="1000125" cy="1600200"/>
          </a:xfrm>
          <a:prstGeom prst="rect">
            <a:avLst/>
          </a:prstGeom>
          <a:noFill/>
          <a:ln w="9525">
            <a:noFill/>
            <a:miter lim="800000"/>
            <a:headEnd/>
            <a:tailEnd/>
          </a:ln>
        </p:spPr>
      </p:pic>
    </p:spTree>
    <p:extLst>
      <p:ext uri="{BB962C8B-B14F-4D97-AF65-F5344CB8AC3E}">
        <p14:creationId xmlns:p14="http://schemas.microsoft.com/office/powerpoint/2010/main" val="687406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762000"/>
            <a:ext cx="8001000" cy="563562"/>
          </a:xfrm>
        </p:spPr>
        <p:txBody>
          <a:bodyPr>
            <a:normAutofit/>
          </a:bodyPr>
          <a:lstStyle/>
          <a:p>
            <a:pPr algn="ctr"/>
            <a:r>
              <a:rPr lang="en-US" sz="2400" dirty="0">
                <a:latin typeface="Times New Roman" pitchFamily="18" charset="0"/>
                <a:cs typeface="Times New Roman" pitchFamily="18" charset="0"/>
              </a:rPr>
              <a:t>Various Generation of Computer Systems</a:t>
            </a:r>
          </a:p>
        </p:txBody>
      </p:sp>
      <p:pic>
        <p:nvPicPr>
          <p:cNvPr id="7" name="Content Placeholder 6" descr="Picture1.jpg"/>
          <p:cNvPicPr>
            <a:picLocks noGrp="1" noChangeAspect="1"/>
          </p:cNvPicPr>
          <p:nvPr>
            <p:ph sz="quarter" idx="1"/>
          </p:nvPr>
        </p:nvPicPr>
        <p:blipFill>
          <a:blip r:embed="rId2" cstate="print"/>
          <a:stretch>
            <a:fillRect/>
          </a:stretch>
        </p:blipFill>
        <p:spPr>
          <a:xfrm>
            <a:off x="152400" y="1371600"/>
            <a:ext cx="8381999" cy="5302623"/>
          </a:xfrm>
        </p:spPr>
      </p:pic>
      <p:sp>
        <p:nvSpPr>
          <p:cNvPr id="5"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04800" y="609600"/>
            <a:ext cx="8458200" cy="6019800"/>
          </a:xfrm>
        </p:spPr>
        <p:txBody>
          <a:bodyPr>
            <a:normAutofit/>
          </a:bodyPr>
          <a:lstStyle/>
          <a:p>
            <a:pPr>
              <a:buNone/>
            </a:pPr>
            <a:endParaRPr lang="en-US" sz="1600" b="1" dirty="0">
              <a:latin typeface="Times New Roman" pitchFamily="18" charset="0"/>
              <a:cs typeface="Times New Roman" pitchFamily="18" charset="0"/>
            </a:endParaRPr>
          </a:p>
          <a:p>
            <a:pPr>
              <a:buNone/>
            </a:pPr>
            <a:r>
              <a:rPr lang="en-US" sz="1600" b="1" dirty="0">
                <a:latin typeface="Times New Roman" pitchFamily="18" charset="0"/>
                <a:cs typeface="Times New Roman" pitchFamily="18" charset="0"/>
              </a:rPr>
              <a:t>What is mean by Software:</a:t>
            </a:r>
            <a:endParaRPr lang="en-US" sz="1600" dirty="0">
              <a:latin typeface="Times New Roman" pitchFamily="18" charset="0"/>
              <a:cs typeface="Times New Roman" pitchFamily="18" charset="0"/>
            </a:endParaRPr>
          </a:p>
          <a:p>
            <a:pPr marL="568325" lvl="1" indent="-222250">
              <a:lnSpc>
                <a:spcPct val="150000"/>
              </a:lnSpc>
            </a:pPr>
            <a:r>
              <a:rPr lang="en-US" sz="1400" dirty="0">
                <a:latin typeface="Times New Roman" panose="02020603050405020304" pitchFamily="18" charset="0"/>
                <a:cs typeface="Times New Roman" panose="02020603050405020304" pitchFamily="18" charset="0"/>
              </a:rPr>
              <a:t>Software is any set of instructions that directs a </a:t>
            </a:r>
            <a:r>
              <a:rPr lang="en-US" sz="1400" dirty="0">
                <a:latin typeface="Times New Roman" panose="02020603050405020304" pitchFamily="18" charset="0"/>
                <a:cs typeface="Times New Roman" panose="02020603050405020304" pitchFamily="18" charset="0"/>
                <a:hlinkClick r:id="rId2" tooltip="Computer"/>
              </a:rPr>
              <a:t>computer</a:t>
            </a:r>
            <a:r>
              <a:rPr lang="en-US" sz="1400" dirty="0">
                <a:latin typeface="Times New Roman" panose="02020603050405020304" pitchFamily="18" charset="0"/>
                <a:cs typeface="Times New Roman" panose="02020603050405020304" pitchFamily="18" charset="0"/>
              </a:rPr>
              <a:t> to perform specific operations.</a:t>
            </a:r>
          </a:p>
          <a:p>
            <a:pPr>
              <a:buNone/>
            </a:pPr>
            <a:endParaRPr lang="en-US" sz="1600" b="1" dirty="0">
              <a:latin typeface="Times New Roman" pitchFamily="18" charset="0"/>
              <a:cs typeface="Times New Roman" pitchFamily="18" charset="0"/>
            </a:endParaRPr>
          </a:p>
          <a:p>
            <a:pPr>
              <a:buNone/>
            </a:pPr>
            <a:r>
              <a:rPr lang="en-US" sz="1600" b="1" dirty="0">
                <a:latin typeface="Times New Roman" pitchFamily="18" charset="0"/>
                <a:cs typeface="Times New Roman" pitchFamily="18" charset="0"/>
              </a:rPr>
              <a:t>Categories of software :</a:t>
            </a:r>
            <a:endParaRPr lang="en-US" sz="1800" dirty="0">
              <a:latin typeface="Times New Roman" pitchFamily="18" charset="0"/>
              <a:cs typeface="Times New Roman"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872997669"/>
              </p:ext>
            </p:extLst>
          </p:nvPr>
        </p:nvGraphicFramePr>
        <p:xfrm>
          <a:off x="609600" y="2286000"/>
          <a:ext cx="7239000" cy="3175000"/>
        </p:xfrm>
        <a:graphic>
          <a:graphicData uri="http://schemas.openxmlformats.org/drawingml/2006/table">
            <a:tbl>
              <a:tblPr firstRow="1" bandRow="1">
                <a:tableStyleId>{69CF1AB2-1976-4502-BF36-3FF5EA218861}</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70840">
                <a:tc>
                  <a:txBody>
                    <a:bodyPr/>
                    <a:lstStyle/>
                    <a:p>
                      <a:r>
                        <a:rPr lang="en-US" sz="1600" dirty="0">
                          <a:latin typeface="Times New Roman" pitchFamily="18" charset="0"/>
                          <a:cs typeface="Times New Roman" pitchFamily="18" charset="0"/>
                        </a:rPr>
                        <a:t>Application S/W</a:t>
                      </a:r>
                    </a:p>
                  </a:txBody>
                  <a:tcPr/>
                </a:tc>
                <a:tc>
                  <a:txBody>
                    <a:bodyPr/>
                    <a:lstStyle/>
                    <a:p>
                      <a:r>
                        <a:rPr lang="en-US" sz="1600" dirty="0">
                          <a:latin typeface="Times New Roman" pitchFamily="18" charset="0"/>
                          <a:cs typeface="Times New Roman" pitchFamily="18" charset="0"/>
                        </a:rPr>
                        <a:t>System S/W</a:t>
                      </a:r>
                    </a:p>
                  </a:txBody>
                  <a:tcPr/>
                </a:tc>
                <a:tc>
                  <a:txBody>
                    <a:bodyPr/>
                    <a:lstStyle/>
                    <a:p>
                      <a:r>
                        <a:rPr lang="en-US" sz="1600" dirty="0">
                          <a:latin typeface="Times New Roman" pitchFamily="18" charset="0"/>
                          <a:cs typeface="Times New Roman" pitchFamily="18" charset="0"/>
                        </a:rPr>
                        <a:t>Developer S/W</a:t>
                      </a:r>
                    </a:p>
                  </a:txBody>
                  <a:tcPr/>
                </a:tc>
                <a:extLst>
                  <a:ext uri="{0D108BD9-81ED-4DB2-BD59-A6C34878D82A}">
                    <a16:rowId xmlns:a16="http://schemas.microsoft.com/office/drawing/2014/main" val="10000"/>
                  </a:ext>
                </a:extLst>
              </a:tr>
              <a:tr h="370840">
                <a:tc>
                  <a:txBody>
                    <a:bodyPr/>
                    <a:lstStyle/>
                    <a:p>
                      <a:r>
                        <a:rPr lang="en-US" sz="1600" dirty="0">
                          <a:latin typeface="Times New Roman" pitchFamily="18" charset="0"/>
                          <a:cs typeface="Times New Roman" pitchFamily="18" charset="0"/>
                        </a:rPr>
                        <a:t>Business</a:t>
                      </a:r>
                    </a:p>
                  </a:txBody>
                  <a:tcPr/>
                </a:tc>
                <a:tc>
                  <a:txBody>
                    <a:bodyPr/>
                    <a:lstStyle/>
                    <a:p>
                      <a:r>
                        <a:rPr lang="en-US" sz="1600" dirty="0">
                          <a:latin typeface="Times New Roman" pitchFamily="18" charset="0"/>
                          <a:cs typeface="Times New Roman" pitchFamily="18" charset="0"/>
                        </a:rPr>
                        <a:t>Boot loader</a:t>
                      </a:r>
                    </a:p>
                  </a:txBody>
                  <a:tcPr/>
                </a:tc>
                <a:tc>
                  <a:txBody>
                    <a:bodyPr/>
                    <a:lstStyle/>
                    <a:p>
                      <a:r>
                        <a:rPr lang="en-US" sz="1600" dirty="0">
                          <a:latin typeface="Times New Roman" pitchFamily="18" charset="0"/>
                          <a:cs typeface="Times New Roman" pitchFamily="18" charset="0"/>
                        </a:rPr>
                        <a:t>Compilers</a:t>
                      </a:r>
                    </a:p>
                  </a:txBody>
                  <a:tcPr/>
                </a:tc>
                <a:extLst>
                  <a:ext uri="{0D108BD9-81ED-4DB2-BD59-A6C34878D82A}">
                    <a16:rowId xmlns:a16="http://schemas.microsoft.com/office/drawing/2014/main" val="10001"/>
                  </a:ext>
                </a:extLst>
              </a:tr>
              <a:tr h="370840">
                <a:tc>
                  <a:txBody>
                    <a:bodyPr/>
                    <a:lstStyle/>
                    <a:p>
                      <a:r>
                        <a:rPr lang="en-US" sz="1600" dirty="0">
                          <a:latin typeface="Times New Roman" pitchFamily="18" charset="0"/>
                          <a:cs typeface="Times New Roman" pitchFamily="18" charset="0"/>
                        </a:rPr>
                        <a:t>Financial</a:t>
                      </a:r>
                    </a:p>
                  </a:txBody>
                  <a:tcPr/>
                </a:tc>
                <a:tc>
                  <a:txBody>
                    <a:bodyPr/>
                    <a:lstStyle/>
                    <a:p>
                      <a:r>
                        <a:rPr lang="en-US" sz="1600" dirty="0">
                          <a:latin typeface="Times New Roman" pitchFamily="18" charset="0"/>
                          <a:cs typeface="Times New Roman" pitchFamily="18" charset="0"/>
                        </a:rPr>
                        <a:t>Device</a:t>
                      </a:r>
                      <a:r>
                        <a:rPr lang="en-US" sz="1600" baseline="0" dirty="0">
                          <a:latin typeface="Times New Roman" pitchFamily="18" charset="0"/>
                          <a:cs typeface="Times New Roman" pitchFamily="18" charset="0"/>
                        </a:rPr>
                        <a:t> driver</a:t>
                      </a:r>
                      <a:endParaRPr lang="en-US" sz="1600" dirty="0">
                        <a:latin typeface="Times New Roman" pitchFamily="18" charset="0"/>
                        <a:cs typeface="Times New Roman" pitchFamily="18" charset="0"/>
                      </a:endParaRPr>
                    </a:p>
                  </a:txBody>
                  <a:tcPr/>
                </a:tc>
                <a:tc>
                  <a:txBody>
                    <a:bodyPr/>
                    <a:lstStyle/>
                    <a:p>
                      <a:r>
                        <a:rPr lang="en-US" sz="1600" dirty="0">
                          <a:latin typeface="Times New Roman" pitchFamily="18" charset="0"/>
                          <a:cs typeface="Times New Roman" pitchFamily="18" charset="0"/>
                        </a:rPr>
                        <a:t>S/W</a:t>
                      </a:r>
                      <a:r>
                        <a:rPr lang="en-US" sz="1600" baseline="0" dirty="0">
                          <a:latin typeface="Times New Roman" pitchFamily="18" charset="0"/>
                          <a:cs typeface="Times New Roman" pitchFamily="18" charset="0"/>
                        </a:rPr>
                        <a:t> development tools</a:t>
                      </a:r>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370840">
                <a:tc>
                  <a:txBody>
                    <a:bodyPr/>
                    <a:lstStyle/>
                    <a:p>
                      <a:r>
                        <a:rPr lang="en-US" sz="1600" dirty="0">
                          <a:latin typeface="Times New Roman" pitchFamily="18" charset="0"/>
                          <a:cs typeface="Times New Roman" pitchFamily="18" charset="0"/>
                        </a:rPr>
                        <a:t>Communication</a:t>
                      </a:r>
                    </a:p>
                  </a:txBody>
                  <a:tcPr/>
                </a:tc>
                <a:tc>
                  <a:txBody>
                    <a:bodyPr/>
                    <a:lstStyle/>
                    <a:p>
                      <a:r>
                        <a:rPr lang="en-US" sz="1600" dirty="0">
                          <a:latin typeface="Times New Roman" pitchFamily="18" charset="0"/>
                          <a:cs typeface="Times New Roman" pitchFamily="18" charset="0"/>
                        </a:rPr>
                        <a:t>Firmware</a:t>
                      </a:r>
                    </a:p>
                  </a:txBody>
                  <a:tcPr/>
                </a:tc>
                <a:tc>
                  <a:txBody>
                    <a:bodyPr/>
                    <a:lstStyle/>
                    <a:p>
                      <a:r>
                        <a:rPr lang="en-US" sz="1600" dirty="0">
                          <a:latin typeface="Times New Roman" pitchFamily="18" charset="0"/>
                          <a:cs typeface="Times New Roman" pitchFamily="18" charset="0"/>
                        </a:rPr>
                        <a:t>S/W testing tools</a:t>
                      </a:r>
                    </a:p>
                  </a:txBody>
                  <a:tcPr/>
                </a:tc>
                <a:extLst>
                  <a:ext uri="{0D108BD9-81ED-4DB2-BD59-A6C34878D82A}">
                    <a16:rowId xmlns:a16="http://schemas.microsoft.com/office/drawing/2014/main" val="10003"/>
                  </a:ext>
                </a:extLst>
              </a:tr>
              <a:tr h="370840">
                <a:tc>
                  <a:txBody>
                    <a:bodyPr/>
                    <a:lstStyle/>
                    <a:p>
                      <a:r>
                        <a:rPr lang="en-US" sz="1600" dirty="0">
                          <a:latin typeface="Times New Roman" pitchFamily="18" charset="0"/>
                          <a:cs typeface="Times New Roman" pitchFamily="18" charset="0"/>
                        </a:rPr>
                        <a:t>Editing </a:t>
                      </a:r>
                    </a:p>
                  </a:txBody>
                  <a:tcPr/>
                </a:tc>
                <a:tc>
                  <a:txBody>
                    <a:bodyPr/>
                    <a:lstStyle/>
                    <a:p>
                      <a:r>
                        <a:rPr lang="en-US" sz="1600" dirty="0">
                          <a:latin typeface="Times New Roman" pitchFamily="18" charset="0"/>
                          <a:cs typeface="Times New Roman" pitchFamily="18" charset="0"/>
                        </a:rPr>
                        <a:t>Graphical user interface</a:t>
                      </a:r>
                    </a:p>
                  </a:txBody>
                  <a:tcPr/>
                </a:tc>
                <a:tc>
                  <a:txBody>
                    <a:bodyPr/>
                    <a:lstStyle/>
                    <a:p>
                      <a:r>
                        <a:rPr lang="en-US" sz="1600" dirty="0">
                          <a:latin typeface="Times New Roman" pitchFamily="18" charset="0"/>
                          <a:cs typeface="Times New Roman" pitchFamily="18" charset="0"/>
                        </a:rPr>
                        <a:t>Web development tools</a:t>
                      </a:r>
                    </a:p>
                  </a:txBody>
                  <a:tcPr/>
                </a:tc>
                <a:extLst>
                  <a:ext uri="{0D108BD9-81ED-4DB2-BD59-A6C34878D82A}">
                    <a16:rowId xmlns:a16="http://schemas.microsoft.com/office/drawing/2014/main" val="10004"/>
                  </a:ext>
                </a:extLst>
              </a:tr>
              <a:tr h="370840">
                <a:tc>
                  <a:txBody>
                    <a:bodyPr/>
                    <a:lstStyle/>
                    <a:p>
                      <a:r>
                        <a:rPr lang="en-US" sz="1600" dirty="0">
                          <a:latin typeface="Times New Roman" pitchFamily="18" charset="0"/>
                          <a:cs typeface="Times New Roman" pitchFamily="18" charset="0"/>
                        </a:rPr>
                        <a:t>Entertainment</a:t>
                      </a:r>
                    </a:p>
                  </a:txBody>
                  <a:tcPr/>
                </a:tc>
                <a:tc>
                  <a:txBody>
                    <a:bodyPr/>
                    <a:lstStyle/>
                    <a:p>
                      <a:r>
                        <a:rPr lang="en-US" sz="1600" b="1" dirty="0">
                          <a:latin typeface="Times New Roman" pitchFamily="18" charset="0"/>
                          <a:cs typeface="Times New Roman" pitchFamily="18" charset="0"/>
                        </a:rPr>
                        <a:t>Operating system</a:t>
                      </a:r>
                    </a:p>
                  </a:txBody>
                  <a:tcPr/>
                </a:tc>
                <a:tc>
                  <a:txBody>
                    <a:bodyPr/>
                    <a:lstStyle/>
                    <a:p>
                      <a:endParaRPr lang="en-US" sz="1600">
                        <a:latin typeface="Times New Roman" pitchFamily="18" charset="0"/>
                        <a:cs typeface="Times New Roman" pitchFamily="18" charset="0"/>
                      </a:endParaRPr>
                    </a:p>
                  </a:txBody>
                  <a:tcPr/>
                </a:tc>
                <a:extLst>
                  <a:ext uri="{0D108BD9-81ED-4DB2-BD59-A6C34878D82A}">
                    <a16:rowId xmlns:a16="http://schemas.microsoft.com/office/drawing/2014/main" val="10005"/>
                  </a:ext>
                </a:extLst>
              </a:tr>
              <a:tr h="370840">
                <a:tc>
                  <a:txBody>
                    <a:bodyPr/>
                    <a:lstStyle/>
                    <a:p>
                      <a:r>
                        <a:rPr lang="en-US" sz="1600" dirty="0">
                          <a:latin typeface="Times New Roman" pitchFamily="18" charset="0"/>
                          <a:cs typeface="Times New Roman" pitchFamily="18" charset="0"/>
                        </a:rPr>
                        <a:t>Simulation</a:t>
                      </a:r>
                    </a:p>
                  </a:txBody>
                  <a:tcPr/>
                </a:tc>
                <a:tc>
                  <a:txBody>
                    <a:bodyPr/>
                    <a:lstStyle/>
                    <a:p>
                      <a:endParaRPr lang="en-US" sz="1600">
                        <a:latin typeface="Times New Roman" pitchFamily="18" charset="0"/>
                        <a:cs typeface="Times New Roman" pitchFamily="18" charset="0"/>
                      </a:endParaRPr>
                    </a:p>
                  </a:txBody>
                  <a:tcPr/>
                </a:tc>
                <a:tc>
                  <a:txBody>
                    <a:bodyPr/>
                    <a:lstStyle/>
                    <a:p>
                      <a:endParaRPr lang="en-US" sz="1600">
                        <a:latin typeface="Times New Roman" pitchFamily="18" charset="0"/>
                        <a:cs typeface="Times New Roman" pitchFamily="18" charset="0"/>
                      </a:endParaRPr>
                    </a:p>
                  </a:txBody>
                  <a:tcPr/>
                </a:tc>
                <a:extLst>
                  <a:ext uri="{0D108BD9-81ED-4DB2-BD59-A6C34878D82A}">
                    <a16:rowId xmlns:a16="http://schemas.microsoft.com/office/drawing/2014/main" val="10006"/>
                  </a:ext>
                </a:extLst>
              </a:tr>
              <a:tr h="370840">
                <a:tc>
                  <a:txBody>
                    <a:bodyPr/>
                    <a:lstStyle/>
                    <a:p>
                      <a:r>
                        <a:rPr lang="en-US" sz="1600" dirty="0">
                          <a:latin typeface="Times New Roman" pitchFamily="18" charset="0"/>
                          <a:cs typeface="Times New Roman" pitchFamily="18" charset="0"/>
                        </a:rPr>
                        <a:t>Personal</a:t>
                      </a:r>
                      <a:r>
                        <a:rPr lang="en-US" sz="1600" baseline="0" dirty="0">
                          <a:latin typeface="Times New Roman" pitchFamily="18" charset="0"/>
                          <a:cs typeface="Times New Roman" pitchFamily="18" charset="0"/>
                        </a:rPr>
                        <a:t> information manager</a:t>
                      </a:r>
                      <a:endParaRPr lang="en-US" sz="1600" dirty="0">
                        <a:latin typeface="Times New Roman" pitchFamily="18" charset="0"/>
                        <a:cs typeface="Times New Roman" pitchFamily="18" charset="0"/>
                      </a:endParaRPr>
                    </a:p>
                  </a:txBody>
                  <a:tcPr/>
                </a:tc>
                <a:tc>
                  <a:txBody>
                    <a:bodyPr/>
                    <a:lstStyle/>
                    <a:p>
                      <a:endParaRPr lang="en-US" sz="1600">
                        <a:latin typeface="Times New Roman" pitchFamily="18" charset="0"/>
                        <a:cs typeface="Times New Roman" pitchFamily="18" charset="0"/>
                      </a:endParaRPr>
                    </a:p>
                  </a:txBody>
                  <a:tcPr/>
                </a:tc>
                <a:tc>
                  <a:txBody>
                    <a:bodyPr/>
                    <a:lstStyle/>
                    <a:p>
                      <a:endParaRPr lang="en-US" sz="1600" dirty="0">
                        <a:latin typeface="Times New Roman" pitchFamily="18" charset="0"/>
                        <a:cs typeface="Times New Roman" pitchFamily="18" charset="0"/>
                      </a:endParaRPr>
                    </a:p>
                  </a:txBody>
                  <a:tcPr/>
                </a:tc>
                <a:extLst>
                  <a:ext uri="{0D108BD9-81ED-4DB2-BD59-A6C34878D82A}">
                    <a16:rowId xmlns:a16="http://schemas.microsoft.com/office/drawing/2014/main" val="10007"/>
                  </a:ext>
                </a:extLst>
              </a:tr>
            </a:tbl>
          </a:graphicData>
        </a:graphic>
      </p:graphicFrame>
      <p:sp>
        <p:nvSpPr>
          <p:cNvPr id="7"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 </a:t>
            </a:r>
            <a:r>
              <a:rPr lang="en-IN" sz="1600" b="1" dirty="0">
                <a:latin typeface="Times New Roman" pitchFamily="18" charset="0"/>
                <a:cs typeface="Times New Roman" pitchFamily="18" charset="0"/>
              </a:rPr>
              <a:t>(2015R Regulation)</a:t>
            </a:r>
            <a:endParaRPr lang="en-US" sz="1600"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04800" y="685800"/>
            <a:ext cx="8382000" cy="6019800"/>
          </a:xfrm>
        </p:spPr>
        <p:txBody>
          <a:bodyPr>
            <a:normAutofit/>
          </a:bodyPr>
          <a:lstStyle/>
          <a:p>
            <a:pPr marL="82296" indent="0">
              <a:buNone/>
            </a:pPr>
            <a:r>
              <a:rPr lang="en-US" sz="1800" b="1" dirty="0">
                <a:latin typeface="Times New Roman" pitchFamily="18" charset="0"/>
                <a:cs typeface="Times New Roman" pitchFamily="18" charset="0"/>
              </a:rPr>
              <a:t>What operating system Do:</a:t>
            </a:r>
            <a:endParaRPr lang="en-US" sz="2000" b="1" dirty="0">
              <a:latin typeface="Times New Roman" pitchFamily="18" charset="0"/>
              <a:cs typeface="Times New Roman" pitchFamily="18" charset="0"/>
            </a:endParaRPr>
          </a:p>
          <a:p>
            <a:pPr lvl="1">
              <a:lnSpc>
                <a:spcPct val="150000"/>
              </a:lnSpc>
            </a:pPr>
            <a:r>
              <a:rPr lang="en-US" sz="1400" dirty="0">
                <a:latin typeface="Times New Roman" panose="02020603050405020304" pitchFamily="18" charset="0"/>
                <a:cs typeface="Times New Roman" panose="02020603050405020304" pitchFamily="18" charset="0"/>
              </a:rPr>
              <a:t>A program that acts as an intermediary between a user of a computer and the computer hardware.</a:t>
            </a:r>
          </a:p>
          <a:p>
            <a:pPr lvl="1">
              <a:lnSpc>
                <a:spcPct val="150000"/>
              </a:lnSpc>
            </a:pPr>
            <a:r>
              <a:rPr lang="en-US" sz="1400" dirty="0">
                <a:latin typeface="Times New Roman" panose="02020603050405020304" pitchFamily="18" charset="0"/>
                <a:cs typeface="Times New Roman" panose="02020603050405020304" pitchFamily="18" charset="0"/>
              </a:rPr>
              <a:t>It Provide an environment in which a user can execute program and other application software's.  </a:t>
            </a:r>
          </a:p>
          <a:p>
            <a:pPr>
              <a:buNone/>
            </a:pPr>
            <a:endParaRPr lang="en-US" sz="1500" b="1" dirty="0">
              <a:latin typeface="Times New Roman" pitchFamily="18" charset="0"/>
              <a:cs typeface="Times New Roman" pitchFamily="18" charset="0"/>
            </a:endParaRPr>
          </a:p>
          <a:p>
            <a:pPr>
              <a:buNone/>
            </a:pPr>
            <a:endParaRPr lang="en-US" sz="1500" b="1" dirty="0">
              <a:latin typeface="Times New Roman" pitchFamily="18" charset="0"/>
              <a:cs typeface="Times New Roman" pitchFamily="18" charset="0"/>
            </a:endParaRPr>
          </a:p>
          <a:p>
            <a:pPr>
              <a:buNone/>
            </a:pPr>
            <a:endParaRPr lang="en-US" sz="1500" b="1" dirty="0">
              <a:latin typeface="Times New Roman" pitchFamily="18" charset="0"/>
              <a:cs typeface="Times New Roman" pitchFamily="18" charset="0"/>
            </a:endParaRPr>
          </a:p>
          <a:p>
            <a:pPr>
              <a:buNone/>
            </a:pPr>
            <a:endParaRPr lang="en-US" sz="1500" b="1" dirty="0">
              <a:latin typeface="Times New Roman" pitchFamily="18" charset="0"/>
              <a:cs typeface="Times New Roman" pitchFamily="18" charset="0"/>
            </a:endParaRPr>
          </a:p>
          <a:p>
            <a:pPr>
              <a:buNone/>
            </a:pPr>
            <a:r>
              <a:rPr lang="en-US" sz="1500" b="1" dirty="0">
                <a:latin typeface="Times New Roman" pitchFamily="18" charset="0"/>
                <a:cs typeface="Times New Roman" pitchFamily="18" charset="0"/>
              </a:rPr>
              <a:t>Objective of Operating System 	</a:t>
            </a:r>
          </a:p>
          <a:p>
            <a:pPr marL="0" indent="0">
              <a:buNone/>
            </a:pPr>
            <a:r>
              <a:rPr lang="en-US" sz="1600" dirty="0">
                <a:latin typeface="Times New Roman" pitchFamily="18" charset="0"/>
                <a:cs typeface="Times New Roman" pitchFamily="18" charset="0"/>
              </a:rPr>
              <a:t>User View</a:t>
            </a:r>
          </a:p>
          <a:p>
            <a:pPr lvl="1">
              <a:lnSpc>
                <a:spcPct val="150000"/>
              </a:lnSpc>
            </a:pPr>
            <a:r>
              <a:rPr lang="en-US" sz="1400" dirty="0">
                <a:latin typeface="Times New Roman" panose="02020603050405020304" pitchFamily="18" charset="0"/>
                <a:cs typeface="Times New Roman" panose="02020603050405020304" pitchFamily="18" charset="0"/>
              </a:rPr>
              <a:t>Easy to Use.</a:t>
            </a:r>
          </a:p>
          <a:p>
            <a:pPr lvl="1">
              <a:lnSpc>
                <a:spcPct val="150000"/>
              </a:lnSpc>
            </a:pPr>
            <a:r>
              <a:rPr lang="en-US" sz="1400" dirty="0">
                <a:latin typeface="Times New Roman" panose="02020603050405020304" pitchFamily="18" charset="0"/>
                <a:cs typeface="Times New Roman" panose="02020603050405020304" pitchFamily="18" charset="0"/>
              </a:rPr>
              <a:t>Maximum Resource utilization.</a:t>
            </a:r>
          </a:p>
          <a:p>
            <a:pPr lvl="1">
              <a:lnSpc>
                <a:spcPct val="150000"/>
              </a:lnSpc>
            </a:pPr>
            <a:r>
              <a:rPr lang="en-US" sz="1400" dirty="0">
                <a:latin typeface="Times New Roman" panose="02020603050405020304" pitchFamily="18" charset="0"/>
                <a:cs typeface="Times New Roman" panose="02020603050405020304" pitchFamily="18" charset="0"/>
              </a:rPr>
              <a:t>Faster in Execution.</a:t>
            </a:r>
          </a:p>
          <a:p>
            <a:pPr marL="0" indent="0">
              <a:buNone/>
            </a:pPr>
            <a:r>
              <a:rPr lang="en-US" sz="1600" dirty="0">
                <a:latin typeface="Times New Roman" pitchFamily="18" charset="0"/>
                <a:cs typeface="Times New Roman" pitchFamily="18" charset="0"/>
              </a:rPr>
              <a:t>System View</a:t>
            </a:r>
          </a:p>
          <a:p>
            <a:pPr lvl="1">
              <a:lnSpc>
                <a:spcPct val="150000"/>
              </a:lnSpc>
            </a:pPr>
            <a:r>
              <a:rPr lang="en-US" sz="1400" dirty="0">
                <a:latin typeface="Times New Roman" panose="02020603050405020304" pitchFamily="18" charset="0"/>
                <a:cs typeface="Times New Roman" panose="02020603050405020304" pitchFamily="18" charset="0"/>
              </a:rPr>
              <a:t>Control Mechanism like I/O devices, Memory, CPU …</a:t>
            </a:r>
          </a:p>
          <a:p>
            <a:pPr lvl="1">
              <a:lnSpc>
                <a:spcPct val="150000"/>
              </a:lnSpc>
            </a:pPr>
            <a:r>
              <a:rPr lang="en-US" sz="1400" dirty="0">
                <a:latin typeface="Times New Roman" panose="02020603050405020304" pitchFamily="18" charset="0"/>
                <a:cs typeface="Times New Roman" panose="02020603050405020304" pitchFamily="18" charset="0"/>
              </a:rPr>
              <a:t>Appropriate services of user request.</a:t>
            </a:r>
          </a:p>
          <a:p>
            <a:pPr lvl="1">
              <a:lnSpc>
                <a:spcPct val="150000"/>
              </a:lnSpc>
            </a:pPr>
            <a:r>
              <a:rPr lang="en-US" sz="1400" dirty="0">
                <a:latin typeface="Times New Roman" panose="02020603050405020304" pitchFamily="18" charset="0"/>
                <a:cs typeface="Times New Roman" panose="02020603050405020304" pitchFamily="18" charset="0"/>
              </a:rPr>
              <a:t>Effective strategies for resource control. [Resource allocation and reclaim] Multiple resources to be efficiently coordinated during execution of the program.</a:t>
            </a:r>
          </a:p>
          <a:p>
            <a:pPr lvl="1">
              <a:lnSpc>
                <a:spcPct val="150000"/>
              </a:lnSpc>
            </a:pPr>
            <a:endParaRPr lang="en-US" sz="1400" dirty="0">
              <a:latin typeface="Times New Roman" panose="02020603050405020304" pitchFamily="18" charset="0"/>
              <a:cs typeface="Times New Roman" panose="02020603050405020304" pitchFamily="18" charset="0"/>
            </a:endParaRPr>
          </a:p>
          <a:p>
            <a:pPr>
              <a:buNone/>
            </a:pPr>
            <a:endParaRPr lang="en-US" sz="1400" dirty="0">
              <a:latin typeface="Times New Roman" panose="02020603050405020304" pitchFamily="18" charset="0"/>
              <a:cs typeface="Times New Roman" panose="02020603050405020304" pitchFamily="18" charset="0"/>
            </a:endParaRPr>
          </a:p>
          <a:p>
            <a:pPr>
              <a:buNone/>
            </a:pPr>
            <a:endParaRPr lang="en-US" sz="1100" dirty="0">
              <a:latin typeface="Times New Roman" pitchFamily="18" charset="0"/>
              <a:cs typeface="Times New Roman" pitchFamily="18" charset="0"/>
            </a:endParaRPr>
          </a:p>
        </p:txBody>
      </p:sp>
      <p:pic>
        <p:nvPicPr>
          <p:cNvPr id="8" name="Picture 7" descr="Untitled.jpg"/>
          <p:cNvPicPr>
            <a:picLocks noChangeAspect="1"/>
          </p:cNvPicPr>
          <p:nvPr/>
        </p:nvPicPr>
        <p:blipFill>
          <a:blip r:embed="rId2" cstate="print"/>
          <a:stretch>
            <a:fillRect/>
          </a:stretch>
        </p:blipFill>
        <p:spPr>
          <a:xfrm>
            <a:off x="3581400" y="1828800"/>
            <a:ext cx="4876800" cy="2947386"/>
          </a:xfrm>
          <a:prstGeom prst="rect">
            <a:avLst/>
          </a:prstGeom>
        </p:spPr>
      </p:pic>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685800"/>
            <a:ext cx="8001000" cy="563562"/>
          </a:xfrm>
        </p:spPr>
        <p:txBody>
          <a:bodyPr>
            <a:normAutofit/>
          </a:bodyPr>
          <a:lstStyle/>
          <a:p>
            <a:pPr algn="ctr"/>
            <a:r>
              <a:rPr lang="en-US" sz="2400" b="1" dirty="0"/>
              <a:t>The Structure of the Operating System</a:t>
            </a:r>
            <a:endParaRPr lang="en-US" sz="2400" dirty="0">
              <a:latin typeface="Times New Roman" pitchFamily="18" charset="0"/>
              <a:cs typeface="Times New Roman" pitchFamily="18" charset="0"/>
            </a:endParaRPr>
          </a:p>
        </p:txBody>
      </p:sp>
      <p:sp>
        <p:nvSpPr>
          <p:cNvPr id="5" name="Content Placeholder 4"/>
          <p:cNvSpPr>
            <a:spLocks noGrp="1"/>
          </p:cNvSpPr>
          <p:nvPr>
            <p:ph sz="quarter" idx="1"/>
          </p:nvPr>
        </p:nvSpPr>
        <p:spPr>
          <a:xfrm>
            <a:off x="304800" y="1219200"/>
            <a:ext cx="8382000" cy="5486400"/>
          </a:xfrm>
        </p:spPr>
        <p:txBody>
          <a:bodyPr>
            <a:normAutofit/>
          </a:bodyPr>
          <a:lstStyle/>
          <a:p>
            <a:pPr>
              <a:buNone/>
            </a:pPr>
            <a:r>
              <a:rPr lang="en-US" sz="1400" dirty="0"/>
              <a:t>Operating system structure can be classified into many categories:</a:t>
            </a:r>
          </a:p>
          <a:p>
            <a:pPr marL="425196" indent="-342900">
              <a:buFont typeface="+mj-lt"/>
              <a:buAutoNum type="arabicPeriod"/>
            </a:pPr>
            <a:r>
              <a:rPr lang="en-US" sz="1400" dirty="0"/>
              <a:t>Monolithic architecture</a:t>
            </a:r>
          </a:p>
          <a:p>
            <a:pPr marL="425196" indent="-342900">
              <a:buFont typeface="+mj-lt"/>
              <a:buAutoNum type="arabicPeriod"/>
            </a:pPr>
            <a:r>
              <a:rPr lang="en-US" sz="1400" dirty="0"/>
              <a:t>Layered architecture</a:t>
            </a:r>
          </a:p>
          <a:p>
            <a:pPr marL="425196" indent="-342900">
              <a:buFont typeface="+mj-lt"/>
              <a:buAutoNum type="arabicPeriod"/>
            </a:pPr>
            <a:r>
              <a:rPr lang="en-US" sz="1400" dirty="0"/>
              <a:t>Micro kernel architecture so on..</a:t>
            </a:r>
          </a:p>
          <a:p>
            <a:pPr marL="82296" indent="0">
              <a:buNone/>
            </a:pPr>
            <a:r>
              <a:rPr lang="en-US" sz="1400" dirty="0"/>
              <a:t>Example:</a:t>
            </a:r>
          </a:p>
          <a:p>
            <a:pPr marL="82296" indent="0">
              <a:buNone/>
            </a:pPr>
            <a:r>
              <a:rPr lang="en-US" sz="1400" dirty="0"/>
              <a:t>A layered design of the operating system architecture attempts to achieve robustness by structuring the architecture into layers with different privileges.</a:t>
            </a:r>
          </a:p>
          <a:p>
            <a:pPr marL="82296" indent="0">
              <a:buNone/>
            </a:pPr>
            <a:r>
              <a:rPr lang="en-US" sz="1400" dirty="0"/>
              <a:t>			Layered architecture</a:t>
            </a:r>
          </a:p>
          <a:p>
            <a:pPr>
              <a:buNone/>
            </a:pPr>
            <a:endParaRPr lang="en-US" sz="1400" dirty="0">
              <a:latin typeface="Times New Roman" pitchFamily="18" charset="0"/>
              <a:cs typeface="Times New Roman" pitchFamily="18" charset="0"/>
            </a:endParaRPr>
          </a:p>
        </p:txBody>
      </p:sp>
      <p:pic>
        <p:nvPicPr>
          <p:cNvPr id="6" name="Picture 5" descr="unix_architecture.jpg"/>
          <p:cNvPicPr>
            <a:picLocks noChangeAspect="1"/>
          </p:cNvPicPr>
          <p:nvPr/>
        </p:nvPicPr>
        <p:blipFill>
          <a:blip r:embed="rId2" cstate="print"/>
          <a:stretch>
            <a:fillRect/>
          </a:stretch>
        </p:blipFill>
        <p:spPr>
          <a:xfrm>
            <a:off x="2653683" y="3657600"/>
            <a:ext cx="2971800" cy="2971800"/>
          </a:xfrm>
          <a:prstGeom prst="rect">
            <a:avLst/>
          </a:prstGeom>
        </p:spPr>
      </p:pic>
      <p:sp>
        <p:nvSpPr>
          <p:cNvPr id="7"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228600" y="685800"/>
            <a:ext cx="8534400" cy="5638800"/>
          </a:xfrm>
        </p:spPr>
        <p:txBody>
          <a:bodyPr>
            <a:normAutofit/>
          </a:bodyPr>
          <a:lstStyle/>
          <a:p>
            <a:pPr>
              <a:buNone/>
            </a:pPr>
            <a:r>
              <a:rPr lang="en-US" sz="1400" b="1" dirty="0"/>
              <a:t>Operating System Operations:</a:t>
            </a:r>
          </a:p>
          <a:p>
            <a:pPr lvl="1">
              <a:lnSpc>
                <a:spcPct val="150000"/>
              </a:lnSpc>
            </a:pPr>
            <a:r>
              <a:rPr lang="en-US" sz="1400" dirty="0">
                <a:latin typeface="Times New Roman" panose="02020603050405020304" pitchFamily="18" charset="0"/>
                <a:cs typeface="Times New Roman" panose="02020603050405020304" pitchFamily="18" charset="0"/>
              </a:rPr>
              <a:t>Modern operating systems are interrupt driven. If there are no processes to execute, OS will sit idle and wait for some event to happen. </a:t>
            </a:r>
          </a:p>
          <a:p>
            <a:pPr lvl="1">
              <a:lnSpc>
                <a:spcPct val="150000"/>
              </a:lnSpc>
            </a:pPr>
            <a:r>
              <a:rPr lang="en-US" sz="1400" dirty="0">
                <a:latin typeface="Times New Roman" panose="02020603050405020304" pitchFamily="18" charset="0"/>
                <a:cs typeface="Times New Roman" panose="02020603050405020304" pitchFamily="18" charset="0"/>
              </a:rPr>
              <a:t>Interrupts could be hardware interrupts or software interrupts:  The OS is designed to handle both. </a:t>
            </a:r>
          </a:p>
          <a:p>
            <a:pPr lvl="1">
              <a:lnSpc>
                <a:spcPct val="150000"/>
              </a:lnSpc>
            </a:pPr>
            <a:r>
              <a:rPr lang="en-US" sz="1400" dirty="0">
                <a:latin typeface="Times New Roman" panose="02020603050405020304" pitchFamily="18" charset="0"/>
                <a:cs typeface="Times New Roman" panose="02020603050405020304" pitchFamily="18" charset="0"/>
              </a:rPr>
              <a:t>A separate code segment is written in the OS to handle different types of interrupts. </a:t>
            </a:r>
          </a:p>
          <a:p>
            <a:pPr lvl="1">
              <a:lnSpc>
                <a:spcPct val="150000"/>
              </a:lnSpc>
            </a:pPr>
            <a:r>
              <a:rPr lang="en-US" sz="1400" dirty="0">
                <a:latin typeface="Times New Roman" panose="02020603050405020304" pitchFamily="18" charset="0"/>
                <a:cs typeface="Times New Roman" panose="02020603050405020304" pitchFamily="18" charset="0"/>
              </a:rPr>
              <a:t>These codes are known as interrupt handlers/ interrupt service routine. </a:t>
            </a:r>
          </a:p>
          <a:p>
            <a:pPr lvl="1">
              <a:lnSpc>
                <a:spcPct val="150000"/>
              </a:lnSpc>
            </a:pPr>
            <a:r>
              <a:rPr lang="en-US" sz="1400" dirty="0">
                <a:latin typeface="Times New Roman" panose="02020603050405020304" pitchFamily="18" charset="0"/>
                <a:cs typeface="Times New Roman" panose="02020603050405020304" pitchFamily="18" charset="0"/>
              </a:rPr>
              <a:t>A properly designed OS ensures that an illegal program should not harm the execution of other programs. To ensure this, the OS operates in dual mode.</a:t>
            </a:r>
          </a:p>
          <a:p>
            <a:pPr marL="82296" indent="0">
              <a:buNone/>
            </a:pPr>
            <a:r>
              <a:rPr lang="en-US" sz="1400" b="1" dirty="0"/>
              <a:t>Dual mode of operation</a:t>
            </a:r>
            <a:endParaRPr lang="en-US" sz="1400" dirty="0"/>
          </a:p>
          <a:p>
            <a:pPr lvl="1">
              <a:lnSpc>
                <a:spcPct val="150000"/>
              </a:lnSpc>
            </a:pPr>
            <a:r>
              <a:rPr lang="en-US" sz="1400" dirty="0">
                <a:latin typeface="Times New Roman" panose="02020603050405020304" pitchFamily="18" charset="0"/>
                <a:cs typeface="Times New Roman" panose="02020603050405020304" pitchFamily="18" charset="0"/>
              </a:rPr>
              <a:t>The OS is design in such a way that it is capable of differentiating between the execution of OS code and user defined code. To achieve this OS need two different modes of operations this is thereby controlled by mode bit added to hardware of computer system as shown in Table 4.</a:t>
            </a:r>
          </a:p>
          <a:p>
            <a:pPr>
              <a:buNone/>
            </a:pPr>
            <a:endParaRPr lang="en-US" sz="1400" dirty="0">
              <a:latin typeface="Times New Roman" panose="02020603050405020304" pitchFamily="18" charset="0"/>
              <a:cs typeface="Times New Roman" panose="02020603050405020304" pitchFamily="18" charset="0"/>
            </a:endParaRPr>
          </a:p>
        </p:txBody>
      </p:sp>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2514016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04800" y="762000"/>
            <a:ext cx="7924800" cy="5486400"/>
          </a:xfrm>
        </p:spPr>
        <p:txBody>
          <a:bodyPr>
            <a:normAutofit/>
          </a:bodyPr>
          <a:lstStyle/>
          <a:p>
            <a:pPr marL="82296" indent="0">
              <a:buNone/>
            </a:pPr>
            <a:endParaRPr lang="en-US" sz="1400" b="1" dirty="0"/>
          </a:p>
          <a:p>
            <a:pPr marL="82296" indent="0">
              <a:buNone/>
            </a:pPr>
            <a:endParaRPr lang="en-US" sz="1400" b="1" dirty="0"/>
          </a:p>
          <a:p>
            <a:pPr marL="82296" indent="0">
              <a:buNone/>
            </a:pPr>
            <a:endParaRPr lang="en-US" sz="1400" b="1" dirty="0"/>
          </a:p>
          <a:p>
            <a:pPr marL="82296" indent="0">
              <a:buNone/>
            </a:pPr>
            <a:endParaRPr lang="en-US" sz="1400" b="1" dirty="0"/>
          </a:p>
          <a:p>
            <a:pPr marL="82296" indent="0">
              <a:buNone/>
            </a:pPr>
            <a:endParaRPr lang="en-US" sz="1400" b="1" dirty="0"/>
          </a:p>
          <a:p>
            <a:pPr marL="82296" indent="0">
              <a:buNone/>
            </a:pPr>
            <a:endParaRPr lang="en-US" sz="1400" b="1" dirty="0"/>
          </a:p>
          <a:p>
            <a:pPr marL="82296" indent="0">
              <a:buNone/>
            </a:pPr>
            <a:endParaRPr lang="en-US" sz="1400" b="1" dirty="0"/>
          </a:p>
          <a:p>
            <a:pPr marL="82296" indent="0">
              <a:buNone/>
            </a:pPr>
            <a:endParaRPr lang="en-US" sz="1400" b="1" dirty="0"/>
          </a:p>
          <a:p>
            <a:pPr marL="82296" indent="0">
              <a:buNone/>
            </a:pPr>
            <a:r>
              <a:rPr lang="en-US" sz="1400" b="1" dirty="0"/>
              <a:t>Transition from User to Kernel mode</a:t>
            </a:r>
            <a:endParaRPr lang="en-US" sz="1400" dirty="0"/>
          </a:p>
          <a:p>
            <a:pPr lvl="1">
              <a:lnSpc>
                <a:spcPct val="150000"/>
              </a:lnSpc>
            </a:pPr>
            <a:r>
              <a:rPr lang="en-US" sz="1400" dirty="0">
                <a:latin typeface="Times New Roman" panose="02020603050405020304" pitchFamily="18" charset="0"/>
                <a:cs typeface="Times New Roman" panose="02020603050405020304" pitchFamily="18" charset="0"/>
              </a:rPr>
              <a:t>When a user application is executing on the computer system OS is working in user mode. </a:t>
            </a:r>
          </a:p>
          <a:p>
            <a:pPr lvl="1">
              <a:lnSpc>
                <a:spcPct val="150000"/>
              </a:lnSpc>
            </a:pPr>
            <a:r>
              <a:rPr lang="en-US" sz="1400" dirty="0">
                <a:latin typeface="Times New Roman" panose="02020603050405020304" pitchFamily="18" charset="0"/>
                <a:cs typeface="Times New Roman" panose="02020603050405020304" pitchFamily="18" charset="0"/>
              </a:rPr>
              <a:t>On signal of system call via user application, the OS transits from user mode to kernel mode to service that request as shown in Fig. 11.</a:t>
            </a:r>
          </a:p>
          <a:p>
            <a:pPr>
              <a:buNone/>
            </a:pPr>
            <a:endParaRPr lang="en-US" sz="1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7400" y="4572000"/>
            <a:ext cx="4430697" cy="2057400"/>
          </a:xfrm>
          <a:prstGeom prst="rect">
            <a:avLst/>
          </a:prstGeom>
        </p:spPr>
      </p:pic>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914400"/>
            <a:ext cx="7391400" cy="2045307"/>
          </a:xfrm>
          <a:prstGeom prst="rect">
            <a:avLst/>
          </a:prstGeom>
        </p:spPr>
      </p:pic>
    </p:spTree>
    <p:extLst>
      <p:ext uri="{BB962C8B-B14F-4D97-AF65-F5344CB8AC3E}">
        <p14:creationId xmlns:p14="http://schemas.microsoft.com/office/powerpoint/2010/main" val="3236953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609600"/>
            <a:ext cx="8001000" cy="563562"/>
          </a:xfrm>
        </p:spPr>
        <p:txBody>
          <a:bodyPr>
            <a:normAutofit/>
          </a:bodyPr>
          <a:lstStyle/>
          <a:p>
            <a:pPr algn="ctr"/>
            <a:r>
              <a:rPr lang="en-US" sz="2400" dirty="0">
                <a:latin typeface="Times New Roman" pitchFamily="18" charset="0"/>
                <a:cs typeface="Times New Roman" pitchFamily="18" charset="0"/>
              </a:rPr>
              <a:t>Classes of Operating Systems</a:t>
            </a:r>
          </a:p>
        </p:txBody>
      </p:sp>
      <p:sp>
        <p:nvSpPr>
          <p:cNvPr id="5" name="Content Placeholder 4"/>
          <p:cNvSpPr>
            <a:spLocks noGrp="1"/>
          </p:cNvSpPr>
          <p:nvPr>
            <p:ph sz="quarter" idx="1"/>
          </p:nvPr>
        </p:nvSpPr>
        <p:spPr>
          <a:xfrm>
            <a:off x="304800" y="1143000"/>
            <a:ext cx="7924800" cy="5486400"/>
          </a:xfrm>
        </p:spPr>
        <p:txBody>
          <a:bodyPr>
            <a:normAutofit/>
          </a:bodyPr>
          <a:lstStyle/>
          <a:p>
            <a:pPr>
              <a:lnSpc>
                <a:spcPct val="150000"/>
              </a:lnSpc>
              <a:buFont typeface="+mj-lt"/>
              <a:buAutoNum type="arabicPeriod"/>
            </a:pPr>
            <a:r>
              <a:rPr lang="en-US" sz="1600" dirty="0">
                <a:latin typeface="Times New Roman" pitchFamily="18" charset="0"/>
                <a:cs typeface="Times New Roman" pitchFamily="18" charset="0"/>
              </a:rPr>
              <a:t>Mainframe System</a:t>
            </a:r>
          </a:p>
          <a:p>
            <a:pPr>
              <a:lnSpc>
                <a:spcPct val="150000"/>
              </a:lnSpc>
              <a:buNone/>
            </a:pPr>
            <a:r>
              <a:rPr lang="en-US" sz="1600" dirty="0">
                <a:latin typeface="Times New Roman" pitchFamily="18" charset="0"/>
                <a:cs typeface="Times New Roman" pitchFamily="18" charset="0"/>
              </a:rPr>
              <a:t>		-Batch processing, Multiprogramming, Time-sharing</a:t>
            </a:r>
          </a:p>
          <a:p>
            <a:pPr marL="284163" indent="-284163">
              <a:lnSpc>
                <a:spcPct val="150000"/>
              </a:lnSpc>
              <a:buFont typeface="+mj-lt"/>
              <a:buAutoNum type="arabicPeriod" startAt="2"/>
            </a:pPr>
            <a:r>
              <a:rPr lang="en-US" sz="1600" dirty="0">
                <a:latin typeface="Times New Roman" pitchFamily="18" charset="0"/>
                <a:cs typeface="Times New Roman" pitchFamily="18" charset="0"/>
              </a:rPr>
              <a:t>Desktop Systems </a:t>
            </a:r>
          </a:p>
          <a:p>
            <a:pPr>
              <a:lnSpc>
                <a:spcPct val="150000"/>
              </a:lnSpc>
              <a:buFont typeface="+mj-lt"/>
              <a:buAutoNum type="arabicPeriod" startAt="2"/>
            </a:pPr>
            <a:r>
              <a:rPr lang="en-US" sz="1600" dirty="0">
                <a:latin typeface="Times New Roman" pitchFamily="18" charset="0"/>
                <a:cs typeface="Times New Roman" pitchFamily="18" charset="0"/>
              </a:rPr>
              <a:t>Multiprocessor Systems </a:t>
            </a:r>
          </a:p>
          <a:p>
            <a:pPr>
              <a:lnSpc>
                <a:spcPct val="150000"/>
              </a:lnSpc>
              <a:buFont typeface="+mj-lt"/>
              <a:buAutoNum type="arabicPeriod" startAt="2"/>
            </a:pPr>
            <a:r>
              <a:rPr lang="en-US" sz="1600" dirty="0">
                <a:latin typeface="Times New Roman" pitchFamily="18" charset="0"/>
                <a:cs typeface="Times New Roman" pitchFamily="18" charset="0"/>
              </a:rPr>
              <a:t>Distributed Systems </a:t>
            </a:r>
          </a:p>
          <a:p>
            <a:pPr>
              <a:lnSpc>
                <a:spcPct val="150000"/>
              </a:lnSpc>
              <a:buFont typeface="+mj-lt"/>
              <a:buAutoNum type="arabicPeriod" startAt="2"/>
            </a:pPr>
            <a:r>
              <a:rPr lang="en-US" sz="1600" dirty="0">
                <a:latin typeface="Times New Roman" pitchFamily="18" charset="0"/>
                <a:cs typeface="Times New Roman" pitchFamily="18" charset="0"/>
              </a:rPr>
              <a:t>Clustered Systems </a:t>
            </a:r>
          </a:p>
          <a:p>
            <a:pPr>
              <a:lnSpc>
                <a:spcPct val="150000"/>
              </a:lnSpc>
              <a:buFont typeface="+mj-lt"/>
              <a:buAutoNum type="arabicPeriod" startAt="2"/>
            </a:pPr>
            <a:r>
              <a:rPr lang="en-US" sz="1600" dirty="0">
                <a:latin typeface="Times New Roman" pitchFamily="18" charset="0"/>
                <a:cs typeface="Times New Roman" pitchFamily="18" charset="0"/>
              </a:rPr>
              <a:t>Real time Systems </a:t>
            </a:r>
          </a:p>
          <a:p>
            <a:pPr>
              <a:lnSpc>
                <a:spcPct val="150000"/>
              </a:lnSpc>
              <a:buFont typeface="+mj-lt"/>
              <a:buAutoNum type="arabicPeriod" startAt="2"/>
            </a:pPr>
            <a:r>
              <a:rPr lang="en-US" sz="1600" dirty="0">
                <a:latin typeface="Times New Roman" pitchFamily="18" charset="0"/>
                <a:cs typeface="Times New Roman" pitchFamily="18" charset="0"/>
              </a:rPr>
              <a:t>Handheld Systems </a:t>
            </a:r>
          </a:p>
          <a:p>
            <a:pPr>
              <a:lnSpc>
                <a:spcPct val="150000"/>
              </a:lnSpc>
              <a:buFont typeface="+mj-lt"/>
              <a:buAutoNum type="arabicPeriod" startAt="2"/>
            </a:pPr>
            <a:r>
              <a:rPr lang="en-US" sz="1600" dirty="0">
                <a:latin typeface="Times New Roman" pitchFamily="18" charset="0"/>
                <a:cs typeface="Times New Roman" pitchFamily="18" charset="0"/>
              </a:rPr>
              <a:t>Open Source Operating Systems</a:t>
            </a:r>
          </a:p>
          <a:p>
            <a:pPr>
              <a:lnSpc>
                <a:spcPct val="150000"/>
              </a:lnSpc>
              <a:buNone/>
            </a:pPr>
            <a:r>
              <a:rPr lang="en-US" sz="1600" dirty="0">
                <a:latin typeface="Times New Roman" pitchFamily="18" charset="0"/>
                <a:cs typeface="Times New Roman" pitchFamily="18" charset="0"/>
              </a:rPr>
              <a:t>	</a:t>
            </a: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p:txBody>
      </p:sp>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04800" y="762000"/>
            <a:ext cx="8382000" cy="5486400"/>
          </a:xfrm>
        </p:spPr>
        <p:txBody>
          <a:bodyPr>
            <a:normAutofit/>
          </a:bodyPr>
          <a:lstStyle/>
          <a:p>
            <a:pPr>
              <a:buFont typeface="+mj-lt"/>
              <a:buAutoNum type="arabicPeriod"/>
            </a:pPr>
            <a:r>
              <a:rPr lang="en-US" sz="1600" b="1" dirty="0">
                <a:latin typeface="Times New Roman" pitchFamily="18" charset="0"/>
                <a:cs typeface="Times New Roman" pitchFamily="18" charset="0"/>
              </a:rPr>
              <a:t>Mainframe System:</a:t>
            </a:r>
          </a:p>
          <a:p>
            <a:pPr lvl="1">
              <a:lnSpc>
                <a:spcPct val="150000"/>
              </a:lnSpc>
            </a:pPr>
            <a:r>
              <a:rPr lang="en-US" sz="1400" dirty="0">
                <a:latin typeface="Times New Roman" panose="02020603050405020304" pitchFamily="18" charset="0"/>
                <a:cs typeface="Times New Roman" panose="02020603050405020304" pitchFamily="18" charset="0"/>
              </a:rPr>
              <a:t>A mainframe computer system is used by large corporate and government organization for processing huge volume of data. </a:t>
            </a:r>
          </a:p>
          <a:p>
            <a:pPr lvl="1">
              <a:lnSpc>
                <a:spcPct val="150000"/>
              </a:lnSpc>
            </a:pPr>
            <a:r>
              <a:rPr lang="en-US" sz="1400" dirty="0">
                <a:latin typeface="Times New Roman" panose="02020603050405020304" pitchFamily="18" charset="0"/>
                <a:cs typeface="Times New Roman" panose="02020603050405020304" pitchFamily="18" charset="0"/>
              </a:rPr>
              <a:t>Several manufacturers like IBM, Honeywell, general electronic produced mainframe computers from the late 1950s through the 1970s.</a:t>
            </a:r>
          </a:p>
          <a:p>
            <a:pPr>
              <a:buNone/>
            </a:pPr>
            <a:r>
              <a:rPr lang="en-US" sz="1600" dirty="0">
                <a:latin typeface="Times New Roman" pitchFamily="18" charset="0"/>
                <a:cs typeface="Times New Roman" pitchFamily="18" charset="0"/>
              </a:rPr>
              <a:t>	</a:t>
            </a:r>
            <a:r>
              <a:rPr lang="en-US" sz="1400" dirty="0">
                <a:latin typeface="Times New Roman" pitchFamily="18" charset="0"/>
                <a:cs typeface="Times New Roman" pitchFamily="18" charset="0"/>
              </a:rPr>
              <a:t>	Ex: Banking sector, railway reservation, census, industry and customer statistics, running 	          	scientific applications etc…</a:t>
            </a:r>
          </a:p>
          <a:p>
            <a:pPr>
              <a:buNone/>
            </a:pPr>
            <a:endParaRPr lang="en-US" sz="1400" dirty="0">
              <a:latin typeface="Times New Roman" pitchFamily="18" charset="0"/>
              <a:cs typeface="Times New Roman" pitchFamily="18" charset="0"/>
            </a:endParaRPr>
          </a:p>
        </p:txBody>
      </p:sp>
      <p:pic>
        <p:nvPicPr>
          <p:cNvPr id="8" name="Picture 7" descr="x800.86bp-03-02.jpg"/>
          <p:cNvPicPr>
            <a:picLocks noChangeAspect="1"/>
          </p:cNvPicPr>
          <p:nvPr/>
        </p:nvPicPr>
        <p:blipFill>
          <a:blip r:embed="rId2" cstate="print"/>
          <a:stretch>
            <a:fillRect/>
          </a:stretch>
        </p:blipFill>
        <p:spPr>
          <a:xfrm>
            <a:off x="609600" y="3048000"/>
            <a:ext cx="5867400" cy="2962183"/>
          </a:xfrm>
          <a:prstGeom prst="rect">
            <a:avLst/>
          </a:prstGeom>
        </p:spPr>
      </p:pic>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1066800" y="762000"/>
            <a:ext cx="7924800" cy="5486400"/>
          </a:xfrm>
        </p:spPr>
        <p:txBody>
          <a:bodyPr>
            <a:normAutofit/>
          </a:bodyPr>
          <a:lstStyle/>
          <a:p>
            <a:pPr>
              <a:buNone/>
            </a:pPr>
            <a:endParaRPr lang="en-US" sz="1400" dirty="0">
              <a:latin typeface="Times New Roman" pitchFamily="18" charset="0"/>
              <a:cs typeface="Times New Roman" pitchFamily="18" charset="0"/>
            </a:endParaRPr>
          </a:p>
        </p:txBody>
      </p:sp>
      <p:pic>
        <p:nvPicPr>
          <p:cNvPr id="6" name="Picture 5" descr="Mainframe502.jpg"/>
          <p:cNvPicPr>
            <a:picLocks noChangeAspect="1"/>
          </p:cNvPicPr>
          <p:nvPr/>
        </p:nvPicPr>
        <p:blipFill>
          <a:blip r:embed="rId2" cstate="print"/>
          <a:stretch>
            <a:fillRect/>
          </a:stretch>
        </p:blipFill>
        <p:spPr>
          <a:xfrm>
            <a:off x="503438" y="3547369"/>
            <a:ext cx="7924800" cy="3183384"/>
          </a:xfrm>
          <a:prstGeom prst="rect">
            <a:avLst/>
          </a:prstGeom>
        </p:spPr>
      </p:pic>
      <p:pic>
        <p:nvPicPr>
          <p:cNvPr id="7" name="Picture 6" descr="ibm_360_color.jpg"/>
          <p:cNvPicPr>
            <a:picLocks noChangeAspect="1"/>
          </p:cNvPicPr>
          <p:nvPr/>
        </p:nvPicPr>
        <p:blipFill>
          <a:blip r:embed="rId3" cstate="print"/>
          <a:stretch>
            <a:fillRect/>
          </a:stretch>
        </p:blipFill>
        <p:spPr>
          <a:xfrm>
            <a:off x="495300" y="838200"/>
            <a:ext cx="7924800" cy="2590800"/>
          </a:xfrm>
          <a:prstGeom prst="rect">
            <a:avLst/>
          </a:prstGeom>
        </p:spPr>
      </p:pic>
      <p:sp>
        <p:nvSpPr>
          <p:cNvPr id="8"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228600" y="685800"/>
            <a:ext cx="8458200" cy="5486400"/>
          </a:xfrm>
        </p:spPr>
        <p:txBody>
          <a:bodyPr>
            <a:normAutofit/>
          </a:bodyPr>
          <a:lstStyle/>
          <a:p>
            <a:pPr>
              <a:buNone/>
            </a:pPr>
            <a:r>
              <a:rPr lang="en-US" sz="1600" dirty="0">
                <a:latin typeface="Times New Roman" pitchFamily="18" charset="0"/>
                <a:cs typeface="Times New Roman" pitchFamily="18" charset="0"/>
              </a:rPr>
              <a:t>Mainframe computer system growth starts from </a:t>
            </a:r>
          </a:p>
          <a:p>
            <a:pPr>
              <a:buNone/>
            </a:pPr>
            <a:r>
              <a:rPr lang="en-US" sz="1600" b="1" dirty="0">
                <a:latin typeface="Times New Roman" pitchFamily="18" charset="0"/>
                <a:cs typeface="Times New Roman" pitchFamily="18" charset="0"/>
              </a:rPr>
              <a:t>Batch Processing:</a:t>
            </a:r>
          </a:p>
          <a:p>
            <a:pPr lvl="1">
              <a:lnSpc>
                <a:spcPct val="150000"/>
              </a:lnSpc>
            </a:pPr>
            <a:r>
              <a:rPr lang="en-US" sz="1400" dirty="0">
                <a:latin typeface="Times New Roman" panose="02020603050405020304" pitchFamily="18" charset="0"/>
                <a:cs typeface="Times New Roman" panose="02020603050405020304" pitchFamily="18" charset="0"/>
              </a:rPr>
              <a:t>Execution of a series of program (jobs) on a computer without manual intervention.</a:t>
            </a:r>
          </a:p>
          <a:p>
            <a:pPr lvl="1">
              <a:lnSpc>
                <a:spcPct val="150000"/>
              </a:lnSpc>
            </a:pPr>
            <a:r>
              <a:rPr lang="en-US" sz="1400" dirty="0">
                <a:latin typeface="Times New Roman" panose="02020603050405020304" pitchFamily="18" charset="0"/>
                <a:cs typeface="Times New Roman" panose="02020603050405020304" pitchFamily="18" charset="0"/>
              </a:rPr>
              <a:t>The OS was simple, Its major task was to transfer control from one job to the next.</a:t>
            </a:r>
          </a:p>
          <a:p>
            <a:pPr lvl="1">
              <a:lnSpc>
                <a:spcPct val="150000"/>
              </a:lnSpc>
            </a:pPr>
            <a:r>
              <a:rPr lang="en-US" sz="1400" dirty="0">
                <a:latin typeface="Times New Roman" panose="02020603050405020304" pitchFamily="18" charset="0"/>
                <a:cs typeface="Times New Roman" panose="02020603050405020304" pitchFamily="18" charset="0"/>
              </a:rPr>
              <a:t>The job was submitted to the computer operator in form of punch cards. At some time later output appeared.</a:t>
            </a:r>
          </a:p>
          <a:p>
            <a:pPr lvl="1">
              <a:lnSpc>
                <a:spcPct val="150000"/>
              </a:lnSpc>
            </a:pPr>
            <a:r>
              <a:rPr lang="en-US" sz="1400" dirty="0">
                <a:latin typeface="Times New Roman" panose="02020603050405020304" pitchFamily="18" charset="0"/>
                <a:cs typeface="Times New Roman" panose="02020603050405020304" pitchFamily="18" charset="0"/>
              </a:rPr>
              <a:t>Common input devices were card readers and tape drives output devices line printers, tape drivers etc..</a:t>
            </a:r>
          </a:p>
          <a:p>
            <a:pPr>
              <a:buNone/>
            </a:pPr>
            <a:endParaRPr lang="en-US" sz="1400" dirty="0"/>
          </a:p>
          <a:p>
            <a:pPr>
              <a:buNone/>
            </a:pPr>
            <a:endParaRPr lang="en-US" sz="1400" dirty="0"/>
          </a:p>
          <a:p>
            <a:pPr>
              <a:buNone/>
            </a:pPr>
            <a:endParaRPr lang="en-US" sz="1400" dirty="0"/>
          </a:p>
          <a:p>
            <a:pPr>
              <a:buNone/>
            </a:pPr>
            <a:endParaRPr lang="en-US" sz="1400" dirty="0"/>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p:txBody>
      </p:sp>
      <p:pic>
        <p:nvPicPr>
          <p:cNvPr id="8" name="Picture 7" descr="IBM_Punch_Card.png"/>
          <p:cNvPicPr>
            <a:picLocks noChangeAspect="1"/>
          </p:cNvPicPr>
          <p:nvPr/>
        </p:nvPicPr>
        <p:blipFill>
          <a:blip r:embed="rId2" cstate="print"/>
          <a:stretch>
            <a:fillRect/>
          </a:stretch>
        </p:blipFill>
        <p:spPr>
          <a:xfrm>
            <a:off x="533400" y="3428999"/>
            <a:ext cx="5715000" cy="2489703"/>
          </a:xfrm>
          <a:prstGeom prst="rect">
            <a:avLst/>
          </a:prstGeom>
        </p:spPr>
      </p:pic>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81000" y="685800"/>
            <a:ext cx="7924800" cy="5867400"/>
          </a:xfrm>
        </p:spPr>
        <p:txBody>
          <a:bodyPr>
            <a:normAutofit fontScale="92500" lnSpcReduction="20000"/>
          </a:bodyPr>
          <a:lstStyle/>
          <a:p>
            <a:pPr>
              <a:buNone/>
            </a:pPr>
            <a:r>
              <a:rPr lang="en-US" sz="1600" b="1" dirty="0">
                <a:latin typeface="Times New Roman" pitchFamily="18" charset="0"/>
                <a:cs typeface="Times New Roman" pitchFamily="18" charset="0"/>
              </a:rPr>
              <a:t>Advantages of batch processing:</a:t>
            </a:r>
          </a:p>
          <a:p>
            <a:pPr lvl="1">
              <a:lnSpc>
                <a:spcPct val="160000"/>
              </a:lnSpc>
            </a:pPr>
            <a:r>
              <a:rPr lang="en-US" sz="1500" dirty="0">
                <a:latin typeface="Times New Roman" panose="02020603050405020304" pitchFamily="18" charset="0"/>
                <a:cs typeface="Times New Roman" panose="02020603050405020304" pitchFamily="18" charset="0"/>
              </a:rPr>
              <a:t>Once the data process is started, the computer can be left running without supervision. </a:t>
            </a:r>
          </a:p>
          <a:p>
            <a:pPr lvl="1">
              <a:lnSpc>
                <a:spcPct val="160000"/>
              </a:lnSpc>
            </a:pPr>
            <a:r>
              <a:rPr lang="en-US" sz="1500" dirty="0">
                <a:latin typeface="Times New Roman" panose="02020603050405020304" pitchFamily="18" charset="0"/>
                <a:cs typeface="Times New Roman" panose="02020603050405020304" pitchFamily="18" charset="0"/>
              </a:rPr>
              <a:t>By keeping high overall rate of utilization, it atomizes the computer, especially an expensive one.</a:t>
            </a:r>
          </a:p>
          <a:p>
            <a:pPr lvl="1">
              <a:lnSpc>
                <a:spcPct val="160000"/>
              </a:lnSpc>
            </a:pPr>
            <a:r>
              <a:rPr lang="en-US" sz="1500" dirty="0">
                <a:latin typeface="Times New Roman" panose="02020603050405020304" pitchFamily="18" charset="0"/>
                <a:cs typeface="Times New Roman" panose="02020603050405020304" pitchFamily="18" charset="0"/>
              </a:rPr>
              <a:t>It allows the system to use different </a:t>
            </a:r>
            <a:r>
              <a:rPr lang="en-US" sz="1500" dirty="0">
                <a:latin typeface="Times New Roman" panose="02020603050405020304" pitchFamily="18" charset="0"/>
                <a:cs typeface="Times New Roman" panose="02020603050405020304" pitchFamily="18" charset="0"/>
                <a:hlinkClick r:id="rId2" tooltip="Scheduling (computing)"/>
              </a:rPr>
              <a:t>priorities</a:t>
            </a:r>
            <a:r>
              <a:rPr lang="en-US" sz="1500" dirty="0">
                <a:latin typeface="Times New Roman" panose="02020603050405020304" pitchFamily="18" charset="0"/>
                <a:cs typeface="Times New Roman" panose="02020603050405020304" pitchFamily="18" charset="0"/>
              </a:rPr>
              <a:t> for batch and interactive work.</a:t>
            </a:r>
          </a:p>
          <a:p>
            <a:pPr>
              <a:buNone/>
            </a:pPr>
            <a:r>
              <a:rPr lang="en-US" sz="1600" b="1" dirty="0">
                <a:latin typeface="Times New Roman" pitchFamily="18" charset="0"/>
                <a:cs typeface="Times New Roman" pitchFamily="18" charset="0"/>
              </a:rPr>
              <a:t>Disadvantages:</a:t>
            </a:r>
          </a:p>
          <a:p>
            <a:pPr lvl="1">
              <a:lnSpc>
                <a:spcPct val="160000"/>
              </a:lnSpc>
            </a:pPr>
            <a:r>
              <a:rPr lang="en-US" sz="1500" dirty="0">
                <a:latin typeface="Times New Roman" panose="02020603050405020304" pitchFamily="18" charset="0"/>
                <a:cs typeface="Times New Roman" panose="02020603050405020304" pitchFamily="18" charset="0"/>
              </a:rPr>
              <a:t>Lost interactivity.</a:t>
            </a:r>
          </a:p>
          <a:p>
            <a:pPr lvl="1">
              <a:lnSpc>
                <a:spcPct val="160000"/>
              </a:lnSpc>
            </a:pPr>
            <a:r>
              <a:rPr lang="en-US" sz="1500" dirty="0">
                <a:latin typeface="Times New Roman" panose="02020603050405020304" pitchFamily="18" charset="0"/>
                <a:cs typeface="Times New Roman" panose="02020603050405020304" pitchFamily="18" charset="0"/>
              </a:rPr>
              <a:t>Difficult to debug program</a:t>
            </a:r>
            <a:endParaRPr lang="en-US" sz="1600" dirty="0">
              <a:latin typeface="Times New Roman" pitchFamily="18" charset="0"/>
              <a:cs typeface="Times New Roman" pitchFamily="18" charset="0"/>
            </a:endParaRPr>
          </a:p>
          <a:p>
            <a:pPr>
              <a:buNone/>
            </a:pPr>
            <a:endParaRPr lang="en-US" sz="1600" b="1" dirty="0">
              <a:latin typeface="Times New Roman" pitchFamily="18" charset="0"/>
              <a:cs typeface="Times New Roman" pitchFamily="18" charset="0"/>
            </a:endParaRPr>
          </a:p>
          <a:p>
            <a:pPr>
              <a:buNone/>
            </a:pPr>
            <a:r>
              <a:rPr lang="en-US" sz="1600" b="1" dirty="0">
                <a:latin typeface="Times New Roman" pitchFamily="18" charset="0"/>
                <a:cs typeface="Times New Roman" pitchFamily="18" charset="0"/>
              </a:rPr>
              <a:t>Common batch processing usage:</a:t>
            </a:r>
            <a:endParaRPr lang="en-US" sz="1600" b="1" i="1" dirty="0">
              <a:latin typeface="Times New Roman" pitchFamily="18" charset="0"/>
              <a:cs typeface="Times New Roman" pitchFamily="18" charset="0"/>
            </a:endParaRPr>
          </a:p>
          <a:p>
            <a:pPr marL="0" lvl="0" indent="0">
              <a:buNone/>
            </a:pPr>
            <a:r>
              <a:rPr lang="en-US" sz="1600" dirty="0">
                <a:latin typeface="Times New Roman" pitchFamily="18" charset="0"/>
                <a:cs typeface="Times New Roman" pitchFamily="18" charset="0"/>
              </a:rPr>
              <a:t>Databases</a:t>
            </a:r>
          </a:p>
          <a:p>
            <a:pPr lvl="1">
              <a:lnSpc>
                <a:spcPct val="160000"/>
              </a:lnSpc>
            </a:pPr>
            <a:r>
              <a:rPr lang="en-US" sz="1500" dirty="0">
                <a:latin typeface="Times New Roman" panose="02020603050405020304" pitchFamily="18" charset="0"/>
                <a:cs typeface="Times New Roman" panose="02020603050405020304" pitchFamily="18" charset="0"/>
              </a:rPr>
              <a:t>Batch processing is used for efficient bulk database updates and automated </a:t>
            </a:r>
            <a:r>
              <a:rPr lang="en-US" sz="1500" dirty="0">
                <a:latin typeface="Times New Roman" panose="02020603050405020304" pitchFamily="18" charset="0"/>
                <a:cs typeface="Times New Roman" panose="02020603050405020304" pitchFamily="18" charset="0"/>
                <a:hlinkClick r:id="rId3" tooltip="Transaction processing"/>
              </a:rPr>
              <a:t>transaction processing</a:t>
            </a:r>
            <a:r>
              <a:rPr lang="en-US" sz="1500" dirty="0">
                <a:latin typeface="Times New Roman" panose="02020603050405020304" pitchFamily="18" charset="0"/>
                <a:cs typeface="Times New Roman" panose="02020603050405020304" pitchFamily="18" charset="0"/>
              </a:rPr>
              <a:t>. </a:t>
            </a:r>
          </a:p>
          <a:p>
            <a:pPr>
              <a:buNone/>
            </a:pPr>
            <a:r>
              <a:rPr lang="en-US" sz="1600" dirty="0">
                <a:latin typeface="Times New Roman" pitchFamily="18" charset="0"/>
                <a:cs typeface="Times New Roman" pitchFamily="18" charset="0"/>
              </a:rPr>
              <a:t>		Ex: </a:t>
            </a:r>
            <a:r>
              <a:rPr lang="en-US" sz="1600" u="sng" dirty="0">
                <a:latin typeface="Times New Roman" pitchFamily="18" charset="0"/>
                <a:cs typeface="Times New Roman" pitchFamily="18" charset="0"/>
                <a:hlinkClick r:id="rId4" tooltip="Online transaction processing"/>
              </a:rPr>
              <a:t>online transaction processing</a:t>
            </a:r>
            <a:r>
              <a:rPr lang="en-US" sz="1600" dirty="0">
                <a:latin typeface="Times New Roman" pitchFamily="18" charset="0"/>
                <a:cs typeface="Times New Roman" pitchFamily="18" charset="0"/>
              </a:rPr>
              <a:t> (OLTP) applications.</a:t>
            </a:r>
          </a:p>
          <a:p>
            <a:pPr marL="0" lvl="0" indent="0">
              <a:buNone/>
            </a:pPr>
            <a:r>
              <a:rPr lang="en-US" sz="1600" dirty="0">
                <a:latin typeface="Times New Roman" pitchFamily="18" charset="0"/>
                <a:cs typeface="Times New Roman" pitchFamily="18" charset="0"/>
              </a:rPr>
              <a:t>Images</a:t>
            </a:r>
          </a:p>
          <a:p>
            <a:pPr lvl="1">
              <a:lnSpc>
                <a:spcPct val="160000"/>
              </a:lnSpc>
            </a:pPr>
            <a:r>
              <a:rPr lang="en-US" sz="1500" dirty="0">
                <a:latin typeface="Times New Roman" panose="02020603050405020304" pitchFamily="18" charset="0"/>
                <a:cs typeface="Times New Roman" panose="02020603050405020304" pitchFamily="18" charset="0"/>
              </a:rPr>
              <a:t>It perform various operations with </a:t>
            </a:r>
            <a:r>
              <a:rPr lang="en-US" sz="1500" dirty="0">
                <a:latin typeface="Times New Roman" panose="02020603050405020304" pitchFamily="18" charset="0"/>
                <a:cs typeface="Times New Roman" panose="02020603050405020304" pitchFamily="18" charset="0"/>
                <a:hlinkClick r:id="rId5" tooltip="Digital image"/>
              </a:rPr>
              <a:t>digital images</a:t>
            </a:r>
            <a:r>
              <a:rPr lang="en-US" sz="1500" dirty="0">
                <a:latin typeface="Times New Roman" panose="02020603050405020304" pitchFamily="18" charset="0"/>
                <a:cs typeface="Times New Roman" panose="02020603050405020304" pitchFamily="18" charset="0"/>
              </a:rPr>
              <a:t> such as resize, convert, watermark, or otherwise edit image files.</a:t>
            </a:r>
          </a:p>
          <a:p>
            <a:pPr marL="0" lvl="0" indent="0">
              <a:buNone/>
            </a:pPr>
            <a:r>
              <a:rPr lang="en-US" sz="1600" dirty="0">
                <a:latin typeface="Times New Roman" pitchFamily="18" charset="0"/>
                <a:cs typeface="Times New Roman" pitchFamily="18" charset="0"/>
              </a:rPr>
              <a:t>Conversions</a:t>
            </a:r>
          </a:p>
          <a:p>
            <a:pPr lvl="1">
              <a:lnSpc>
                <a:spcPct val="160000"/>
              </a:lnSpc>
            </a:pPr>
            <a:r>
              <a:rPr lang="en-US" sz="1500" dirty="0">
                <a:latin typeface="Times New Roman" panose="02020603050405020304" pitchFamily="18" charset="0"/>
                <a:cs typeface="Times New Roman" panose="02020603050405020304" pitchFamily="18" charset="0"/>
              </a:rPr>
              <a:t>Batch processing may also used for converting computer files from one format to another. </a:t>
            </a:r>
          </a:p>
          <a:p>
            <a:pPr lvl="1">
              <a:lnSpc>
                <a:spcPct val="160000"/>
              </a:lnSpc>
            </a:pPr>
            <a:r>
              <a:rPr lang="en-US" sz="1500" dirty="0">
                <a:latin typeface="Times New Roman" panose="02020603050405020304" pitchFamily="18" charset="0"/>
                <a:cs typeface="Times New Roman" panose="02020603050405020304" pitchFamily="18" charset="0"/>
              </a:rPr>
              <a:t>For example a batch job may convert proprietary and legacy files to common standard formats for end-user queries and display.</a:t>
            </a:r>
          </a:p>
          <a:p>
            <a:pPr>
              <a:buNone/>
            </a:pPr>
            <a:endParaRPr lang="en-US" sz="1400" dirty="0">
              <a:latin typeface="Times New Roman" pitchFamily="18" charset="0"/>
              <a:cs typeface="Times New Roman" pitchFamily="18" charset="0"/>
            </a:endParaRPr>
          </a:p>
        </p:txBody>
      </p:sp>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 </a:t>
            </a:r>
            <a:r>
              <a:rPr lang="en-IN" sz="1600" b="1" dirty="0">
                <a:latin typeface="Times New Roman" pitchFamily="18" charset="0"/>
                <a:cs typeface="Times New Roman" pitchFamily="18" charset="0"/>
              </a:rPr>
              <a:t>(2015R Regulation)</a:t>
            </a:r>
            <a:endParaRPr lang="en-US" sz="1600" dirty="0">
              <a:latin typeface="Times New Roman" pitchFamily="18" charset="0"/>
              <a:cs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47662" y="685800"/>
            <a:ext cx="7924800" cy="5791200"/>
          </a:xfrm>
        </p:spPr>
        <p:txBody>
          <a:bodyPr>
            <a:normAutofit/>
          </a:bodyPr>
          <a:lstStyle/>
          <a:p>
            <a:pPr>
              <a:buNone/>
            </a:pPr>
            <a:r>
              <a:rPr lang="en-US" sz="1600" b="1" dirty="0">
                <a:latin typeface="Times New Roman" pitchFamily="18" charset="0"/>
                <a:cs typeface="Times New Roman" pitchFamily="18" charset="0"/>
              </a:rPr>
              <a:t>Multiprogramming</a:t>
            </a:r>
            <a:r>
              <a:rPr lang="en-US" sz="1400" b="1" dirty="0">
                <a:latin typeface="Times New Roman" pitchFamily="18" charset="0"/>
                <a:cs typeface="Times New Roman" pitchFamily="18" charset="0"/>
              </a:rPr>
              <a:t>:</a:t>
            </a:r>
          </a:p>
          <a:p>
            <a:pPr lvl="1">
              <a:lnSpc>
                <a:spcPct val="140000"/>
              </a:lnSpc>
            </a:pPr>
            <a:r>
              <a:rPr lang="en-US" sz="1400" dirty="0">
                <a:latin typeface="Times New Roman" panose="02020603050405020304" pitchFamily="18" charset="0"/>
                <a:cs typeface="Times New Roman" panose="02020603050405020304" pitchFamily="18" charset="0"/>
              </a:rPr>
              <a:t>The operating system interleaves execution of several programs to improve resource utilization and system performance.  [Execute number of programs simultaneously by a single processor]</a:t>
            </a:r>
          </a:p>
          <a:p>
            <a:pPr lvl="1">
              <a:lnSpc>
                <a:spcPct val="140000"/>
              </a:lnSpc>
            </a:pPr>
            <a:r>
              <a:rPr lang="en-US" sz="1400" dirty="0">
                <a:latin typeface="Times New Roman" panose="02020603050405020304" pitchFamily="18" charset="0"/>
                <a:cs typeface="Times New Roman" panose="02020603050405020304" pitchFamily="18" charset="0"/>
              </a:rPr>
              <a:t>The multi programmed system primarily a batch system, that support multi tasking but not designed as multi user operating system.</a:t>
            </a:r>
          </a:p>
          <a:p>
            <a:pPr>
              <a:buNone/>
            </a:pPr>
            <a:r>
              <a:rPr lang="en-US" sz="1400" b="1" dirty="0">
                <a:latin typeface="Times New Roman" pitchFamily="18" charset="0"/>
                <a:cs typeface="Times New Roman" pitchFamily="18" charset="0"/>
              </a:rPr>
              <a:t>Design of Multiprogramming:</a:t>
            </a:r>
          </a:p>
          <a:p>
            <a:pPr lvl="1">
              <a:lnSpc>
                <a:spcPct val="140000"/>
              </a:lnSpc>
            </a:pPr>
            <a:r>
              <a:rPr lang="en-US" sz="1400" dirty="0">
                <a:latin typeface="Times New Roman" panose="02020603050405020304" pitchFamily="18" charset="0"/>
                <a:cs typeface="Times New Roman" panose="02020603050405020304" pitchFamily="18" charset="0"/>
              </a:rPr>
              <a:t>The multiprogramming system is significant for its use of a layered structure; </a:t>
            </a:r>
          </a:p>
          <a:p>
            <a:pPr lvl="1">
              <a:lnSpc>
                <a:spcPct val="140000"/>
              </a:lnSpc>
            </a:pPr>
            <a:r>
              <a:rPr lang="en-US" sz="1400" dirty="0">
                <a:latin typeface="Times New Roman" panose="02020603050405020304" pitchFamily="18" charset="0"/>
                <a:cs typeface="Times New Roman" panose="02020603050405020304" pitchFamily="18" charset="0"/>
              </a:rPr>
              <a:t>higher layer depends on lower layer.</a:t>
            </a:r>
            <a:endParaRPr lang="en-US" sz="1600" dirty="0">
              <a:latin typeface="Times New Roman" panose="02020603050405020304" pitchFamily="18" charset="0"/>
              <a:cs typeface="Times New Roman" panose="02020603050405020304" pitchFamily="18" charset="0"/>
            </a:endParaRPr>
          </a:p>
          <a:p>
            <a:pPr>
              <a:spcBef>
                <a:spcPct val="50000"/>
              </a:spcBef>
              <a:buNone/>
            </a:pPr>
            <a:r>
              <a:rPr lang="en-US" sz="1400" b="1" u="sng" dirty="0">
                <a:latin typeface="Times New Roman" panose="02020603050405020304" pitchFamily="18" charset="0"/>
                <a:cs typeface="Times New Roman" panose="02020603050405020304" pitchFamily="18" charset="0"/>
              </a:rPr>
              <a:t>Advantages:</a:t>
            </a:r>
          </a:p>
          <a:p>
            <a:pPr>
              <a:spcBef>
                <a:spcPct val="50000"/>
              </a:spcBef>
              <a:buFontTx/>
              <a:buChar char="•"/>
            </a:pPr>
            <a:r>
              <a:rPr lang="en-US" sz="1400" dirty="0">
                <a:latin typeface="Times New Roman" panose="02020603050405020304" pitchFamily="18" charset="0"/>
                <a:cs typeface="Times New Roman" panose="02020603050405020304" pitchFamily="18" charset="0"/>
              </a:rPr>
              <a:t>Efficient memory utilization</a:t>
            </a:r>
          </a:p>
          <a:p>
            <a:pPr>
              <a:spcBef>
                <a:spcPct val="50000"/>
              </a:spcBef>
              <a:buFontTx/>
              <a:buChar char="•"/>
            </a:pPr>
            <a:r>
              <a:rPr lang="en-US" sz="1400" dirty="0">
                <a:latin typeface="Times New Roman" panose="02020603050405020304" pitchFamily="18" charset="0"/>
                <a:cs typeface="Times New Roman" panose="02020603050405020304" pitchFamily="18" charset="0"/>
              </a:rPr>
              <a:t>Throughput increases</a:t>
            </a:r>
          </a:p>
          <a:p>
            <a:pPr>
              <a:spcBef>
                <a:spcPct val="50000"/>
              </a:spcBef>
              <a:buFontTx/>
              <a:buChar char="•"/>
            </a:pPr>
            <a:r>
              <a:rPr lang="en-US" sz="1400" dirty="0">
                <a:latin typeface="Times New Roman" panose="02020603050405020304" pitchFamily="18" charset="0"/>
                <a:cs typeface="Times New Roman" panose="02020603050405020304" pitchFamily="18" charset="0"/>
              </a:rPr>
              <a:t>CPU is never idle, so performance increases.</a:t>
            </a:r>
          </a:p>
          <a:p>
            <a:pPr>
              <a:buNone/>
            </a:pPr>
            <a:endParaRPr lang="en-US" sz="1400" dirty="0"/>
          </a:p>
          <a:p>
            <a:pPr>
              <a:buNone/>
            </a:pPr>
            <a:endParaRPr lang="en-US" sz="1400" dirty="0"/>
          </a:p>
          <a:p>
            <a:pPr>
              <a:buNone/>
            </a:pPr>
            <a:endParaRPr lang="en-US" sz="1400" dirty="0"/>
          </a:p>
          <a:p>
            <a:pPr>
              <a:buNone/>
            </a:pPr>
            <a:endParaRPr lang="en-US" sz="1400" dirty="0"/>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p:txBody>
      </p:sp>
      <p:sp>
        <p:nvSpPr>
          <p:cNvPr id="7"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 </a:t>
            </a:r>
            <a:endParaRPr lang="en-US" sz="1600" dirty="0">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152400" y="685800"/>
            <a:ext cx="8534400" cy="5943600"/>
          </a:xfrm>
        </p:spPr>
        <p:txBody>
          <a:bodyPr>
            <a:normAutofit/>
          </a:bodyPr>
          <a:lstStyle/>
          <a:p>
            <a:pPr marL="425196" indent="-342900">
              <a:buNone/>
            </a:pPr>
            <a:r>
              <a:rPr lang="en-US" sz="1400" b="1" dirty="0">
                <a:latin typeface="Times New Roman" pitchFamily="18" charset="0"/>
                <a:cs typeface="Times New Roman" pitchFamily="18" charset="0"/>
              </a:rPr>
              <a:t>Fundamentals of Computer System </a:t>
            </a:r>
          </a:p>
          <a:p>
            <a:pPr marL="790956" lvl="1" indent="-342900">
              <a:buFont typeface="+mj-lt"/>
              <a:buAutoNum type="arabicPeriod"/>
            </a:pPr>
            <a:r>
              <a:rPr lang="en-US" sz="1400" dirty="0">
                <a:latin typeface="Times New Roman" pitchFamily="18" charset="0"/>
                <a:cs typeface="Times New Roman" pitchFamily="18" charset="0"/>
              </a:rPr>
              <a:t>Users</a:t>
            </a:r>
          </a:p>
          <a:p>
            <a:pPr marL="790956" lvl="1" indent="-342900">
              <a:buFont typeface="+mj-lt"/>
              <a:buAutoNum type="arabicPeriod"/>
            </a:pPr>
            <a:r>
              <a:rPr lang="en-US" sz="1400" dirty="0">
                <a:latin typeface="Times New Roman" pitchFamily="18" charset="0"/>
                <a:cs typeface="Times New Roman" pitchFamily="18" charset="0"/>
              </a:rPr>
              <a:t>Application programs and System Programs</a:t>
            </a:r>
          </a:p>
          <a:p>
            <a:pPr marL="790956" lvl="1" indent="-342900">
              <a:buFont typeface="+mj-lt"/>
              <a:buAutoNum type="arabicPeriod"/>
            </a:pPr>
            <a:r>
              <a:rPr lang="en-US" sz="1400" dirty="0">
                <a:latin typeface="Times New Roman" pitchFamily="18" charset="0"/>
                <a:cs typeface="Times New Roman" pitchFamily="18" charset="0"/>
              </a:rPr>
              <a:t>Operating systems</a:t>
            </a:r>
          </a:p>
          <a:p>
            <a:pPr marL="790956" lvl="1" indent="-342900">
              <a:buFont typeface="+mj-lt"/>
              <a:buAutoNum type="arabicPeriod"/>
            </a:pPr>
            <a:r>
              <a:rPr lang="en-US" sz="1400" dirty="0">
                <a:latin typeface="Times New Roman" pitchFamily="18" charset="0"/>
                <a:cs typeface="Times New Roman" pitchFamily="18" charset="0"/>
              </a:rPr>
              <a:t>Hardware</a:t>
            </a:r>
          </a:p>
          <a:p>
            <a:pPr marL="0" lvl="0" indent="0">
              <a:buNone/>
            </a:pPr>
            <a:r>
              <a:rPr lang="en-US" sz="1400" dirty="0">
                <a:latin typeface="Times New Roman" pitchFamily="18" charset="0"/>
                <a:cs typeface="Times New Roman" pitchFamily="18" charset="0"/>
              </a:rPr>
              <a:t>User:</a:t>
            </a:r>
          </a:p>
          <a:p>
            <a:pPr marL="568325" lvl="1" indent="-222250">
              <a:lnSpc>
                <a:spcPct val="160000"/>
              </a:lnSpc>
            </a:pPr>
            <a:r>
              <a:rPr lang="en-US" sz="1400" dirty="0">
                <a:latin typeface="Times New Roman" pitchFamily="18" charset="0"/>
                <a:cs typeface="Times New Roman" pitchFamily="18" charset="0"/>
              </a:rPr>
              <a:t>A person who uses computers for work or entertainment or communication or business etc..</a:t>
            </a:r>
          </a:p>
          <a:p>
            <a:pPr marL="0" lvl="0" indent="0">
              <a:buNone/>
            </a:pPr>
            <a:r>
              <a:rPr lang="en-US" sz="1400" dirty="0">
                <a:latin typeface="Times New Roman" pitchFamily="18" charset="0"/>
                <a:cs typeface="Times New Roman" pitchFamily="18" charset="0"/>
              </a:rPr>
              <a:t>Application program and System programs:</a:t>
            </a:r>
          </a:p>
          <a:p>
            <a:pPr marL="568325" lvl="1" indent="-222250">
              <a:lnSpc>
                <a:spcPct val="170000"/>
              </a:lnSpc>
            </a:pPr>
            <a:r>
              <a:rPr lang="en-US" sz="1400" dirty="0">
                <a:latin typeface="Times New Roman" pitchFamily="18" charset="0"/>
                <a:cs typeface="Times New Roman" pitchFamily="18" charset="0"/>
              </a:rPr>
              <a:t>Application program is designed to help people perform an activity.</a:t>
            </a:r>
          </a:p>
          <a:p>
            <a:pPr>
              <a:buNone/>
            </a:pPr>
            <a:r>
              <a:rPr lang="en-US" sz="1400" dirty="0">
                <a:latin typeface="Times New Roman" pitchFamily="18" charset="0"/>
                <a:cs typeface="Times New Roman" pitchFamily="18" charset="0"/>
              </a:rPr>
              <a:t>		Ex: Web browser, Compiler, Word processing, Media players etc...</a:t>
            </a:r>
          </a:p>
          <a:p>
            <a:pPr marL="568325" lvl="1" indent="-222250">
              <a:lnSpc>
                <a:spcPct val="180000"/>
              </a:lnSpc>
            </a:pPr>
            <a:r>
              <a:rPr lang="en-US" sz="1400" dirty="0">
                <a:latin typeface="Times New Roman" pitchFamily="18" charset="0"/>
                <a:cs typeface="Times New Roman" pitchFamily="18" charset="0"/>
              </a:rPr>
              <a:t>Systems program consists of low-level programs that interact with the </a:t>
            </a:r>
            <a:r>
              <a:rPr lang="en-US" sz="1400" dirty="0">
                <a:latin typeface="Times New Roman" panose="02020603050405020304" pitchFamily="18" charset="0"/>
                <a:cs typeface="Times New Roman" panose="02020603050405020304" pitchFamily="18" charset="0"/>
                <a:hlinkClick r:id="rId2"/>
              </a:rPr>
              <a:t>computer</a:t>
            </a:r>
            <a:r>
              <a:rPr lang="en-US" sz="1400" dirty="0">
                <a:latin typeface="Times New Roman" panose="02020603050405020304" pitchFamily="18" charset="0"/>
                <a:cs typeface="Times New Roman" panose="02020603050405020304" pitchFamily="18" charset="0"/>
              </a:rPr>
              <a:t> hardware.</a:t>
            </a:r>
          </a:p>
          <a:p>
            <a:pPr>
              <a:buNone/>
            </a:pPr>
            <a:r>
              <a:rPr lang="en-US" sz="1400" dirty="0">
                <a:latin typeface="Times New Roman" panose="02020603050405020304" pitchFamily="18" charset="0"/>
                <a:cs typeface="Times New Roman" panose="02020603050405020304" pitchFamily="18" charset="0"/>
              </a:rPr>
              <a:t>		Ex: Device drivers, Operating system etc.. </a:t>
            </a:r>
          </a:p>
          <a:p>
            <a:pPr marL="0" lvl="0" indent="0">
              <a:buNone/>
            </a:pPr>
            <a:r>
              <a:rPr lang="en-US" sz="1400" dirty="0">
                <a:latin typeface="Times New Roman" panose="02020603050405020304" pitchFamily="18" charset="0"/>
                <a:cs typeface="Times New Roman" panose="02020603050405020304" pitchFamily="18" charset="0"/>
              </a:rPr>
              <a:t>Operating system:</a:t>
            </a:r>
          </a:p>
          <a:p>
            <a:pPr marL="568325" lvl="1" indent="-222250">
              <a:lnSpc>
                <a:spcPct val="180000"/>
              </a:lnSpc>
            </a:pPr>
            <a:r>
              <a:rPr lang="en-US" sz="1400" dirty="0">
                <a:latin typeface="Times New Roman" panose="02020603050405020304" pitchFamily="18" charset="0"/>
                <a:cs typeface="Times New Roman" panose="02020603050405020304" pitchFamily="18" charset="0"/>
              </a:rPr>
              <a:t>An operating system (OS) is a collection of software that manages </a:t>
            </a:r>
            <a:r>
              <a:rPr lang="en-US" sz="1400" dirty="0">
                <a:latin typeface="Times New Roman" panose="02020603050405020304" pitchFamily="18" charset="0"/>
                <a:cs typeface="Times New Roman" panose="02020603050405020304" pitchFamily="18" charset="0"/>
                <a:hlinkClick r:id="rId3" tooltip="Computer hardware"/>
              </a:rPr>
              <a:t>computer hardware</a:t>
            </a:r>
            <a:r>
              <a:rPr lang="en-US" sz="1400" dirty="0">
                <a:latin typeface="Times New Roman" panose="02020603050405020304" pitchFamily="18" charset="0"/>
                <a:cs typeface="Times New Roman" panose="02020603050405020304" pitchFamily="18" charset="0"/>
              </a:rPr>
              <a:t> resources and provides common </a:t>
            </a:r>
            <a:r>
              <a:rPr lang="en-US" sz="1400" dirty="0">
                <a:latin typeface="Times New Roman" panose="02020603050405020304" pitchFamily="18" charset="0"/>
                <a:cs typeface="Times New Roman" panose="02020603050405020304" pitchFamily="18" charset="0"/>
                <a:hlinkClick r:id="rId4" tooltip="Operating system services"/>
              </a:rPr>
              <a:t>services</a:t>
            </a:r>
            <a:r>
              <a:rPr lang="en-US" sz="1400" dirty="0">
                <a:latin typeface="Times New Roman" panose="02020603050405020304" pitchFamily="18" charset="0"/>
                <a:cs typeface="Times New Roman" panose="02020603050405020304" pitchFamily="18" charset="0"/>
              </a:rPr>
              <a:t> for </a:t>
            </a:r>
            <a:r>
              <a:rPr lang="en-US" sz="1400" dirty="0">
                <a:latin typeface="Times New Roman" panose="02020603050405020304" pitchFamily="18" charset="0"/>
                <a:cs typeface="Times New Roman" panose="02020603050405020304" pitchFamily="18" charset="0"/>
                <a:hlinkClick r:id="rId5" tooltip="Computer program"/>
              </a:rPr>
              <a:t>computer programs</a:t>
            </a:r>
            <a:r>
              <a:rPr lang="en-US" sz="1400" dirty="0">
                <a:latin typeface="Times New Roman" panose="02020603050405020304" pitchFamily="18" charset="0"/>
                <a:cs typeface="Times New Roman" panose="02020603050405020304" pitchFamily="18" charset="0"/>
              </a:rPr>
              <a:t> (or) user.</a:t>
            </a:r>
          </a:p>
          <a:p>
            <a:pPr>
              <a:buNone/>
            </a:pPr>
            <a:r>
              <a:rPr lang="en-US" sz="1400" dirty="0">
                <a:latin typeface="Times New Roman" panose="02020603050405020304" pitchFamily="18" charset="0"/>
                <a:cs typeface="Times New Roman" panose="02020603050405020304" pitchFamily="18" charset="0"/>
              </a:rPr>
              <a:t>		Ex: UNIX, Linux, Windows, Mac OS.</a:t>
            </a:r>
          </a:p>
          <a:p>
            <a:pPr>
              <a:buNone/>
            </a:pPr>
            <a:endParaRPr lang="en-US" sz="1400" dirty="0">
              <a:latin typeface="Times New Roman" panose="02020603050405020304" pitchFamily="18" charset="0"/>
              <a:cs typeface="Times New Roman" panose="02020603050405020304" pitchFamily="18" charset="0"/>
            </a:endParaRPr>
          </a:p>
          <a:p>
            <a:pPr marL="425196" indent="-342900">
              <a:buFont typeface="+mj-lt"/>
              <a:buAutoNum type="arabicPeriod"/>
            </a:pPr>
            <a:endParaRPr lang="en-US" sz="1400" dirty="0">
              <a:latin typeface="Times New Roman" panose="02020603050405020304" pitchFamily="18" charset="0"/>
              <a:cs typeface="Times New Roman" panose="02020603050405020304" pitchFamily="18" charset="0"/>
            </a:endParaRPr>
          </a:p>
          <a:p>
            <a:pPr>
              <a:buNone/>
            </a:pPr>
            <a:endParaRPr lang="en-US" sz="1100" dirty="0">
              <a:latin typeface="Times New Roman" pitchFamily="18" charset="0"/>
              <a:cs typeface="Times New Roman" pitchFamily="18" charset="0"/>
            </a:endParaRPr>
          </a:p>
        </p:txBody>
      </p:sp>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 </a:t>
            </a:r>
            <a:r>
              <a:rPr lang="en-IN" sz="1600" b="1" dirty="0">
                <a:latin typeface="Times New Roman" pitchFamily="18" charset="0"/>
                <a:cs typeface="Times New Roman" pitchFamily="18" charset="0"/>
              </a:rPr>
              <a:t>(2015R Regulation)</a:t>
            </a:r>
            <a:endParaRPr lang="en-US" sz="1600" dirty="0">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04800" y="752475"/>
            <a:ext cx="7924800" cy="5943600"/>
          </a:xfrm>
        </p:spPr>
        <p:txBody>
          <a:bodyPr>
            <a:normAutofit/>
          </a:bodyPr>
          <a:lstStyle/>
          <a:p>
            <a:pPr marL="1588" lvl="1" indent="0">
              <a:lnSpc>
                <a:spcPct val="140000"/>
              </a:lnSpc>
              <a:buNone/>
            </a:pPr>
            <a:r>
              <a:rPr lang="en-US" sz="1400" b="1" dirty="0">
                <a:latin typeface="Times New Roman" panose="02020603050405020304" pitchFamily="18" charset="0"/>
                <a:cs typeface="Times New Roman" panose="02020603050405020304" pitchFamily="18" charset="0"/>
              </a:rPr>
              <a:t>Layers</a:t>
            </a:r>
            <a:r>
              <a:rPr lang="en-US" sz="1200" b="1" dirty="0">
                <a:latin typeface="Times New Roman" panose="02020603050405020304" pitchFamily="18" charset="0"/>
                <a:cs typeface="Times New Roman" panose="02020603050405020304" pitchFamily="18" charset="0"/>
              </a:rPr>
              <a:t>:</a:t>
            </a:r>
          </a:p>
          <a:p>
            <a:pPr lvl="1">
              <a:lnSpc>
                <a:spcPct val="140000"/>
              </a:lnSpc>
            </a:pPr>
            <a:r>
              <a:rPr lang="en-US" sz="1400" dirty="0">
                <a:latin typeface="Times New Roman" panose="02020603050405020304" pitchFamily="18" charset="0"/>
                <a:cs typeface="Times New Roman" panose="02020603050405020304" pitchFamily="18" charset="0"/>
              </a:rPr>
              <a:t>Layer 0 was responsible for the multiprogramming aspects of the operating system. It decided which process was allocated to the CPU was required. (Scheduler)</a:t>
            </a:r>
          </a:p>
          <a:p>
            <a:pPr lvl="1">
              <a:lnSpc>
                <a:spcPct val="140000"/>
              </a:lnSpc>
            </a:pPr>
            <a:r>
              <a:rPr lang="en-US" sz="1400" dirty="0">
                <a:latin typeface="Times New Roman" panose="02020603050405020304" pitchFamily="18" charset="0"/>
                <a:cs typeface="Times New Roman" panose="02020603050405020304" pitchFamily="18" charset="0"/>
              </a:rPr>
              <a:t>Layer 1 was concerned with allocating memory to processes. (Pager)</a:t>
            </a:r>
          </a:p>
          <a:p>
            <a:pPr lvl="1">
              <a:lnSpc>
                <a:spcPct val="140000"/>
              </a:lnSpc>
            </a:pPr>
            <a:r>
              <a:rPr lang="en-US" sz="1400" dirty="0">
                <a:latin typeface="Times New Roman" panose="02020603050405020304" pitchFamily="18" charset="0"/>
                <a:cs typeface="Times New Roman" panose="02020603050405020304" pitchFamily="18" charset="0"/>
              </a:rPr>
              <a:t>Layer 2 deals with communication between the operating system and the console.</a:t>
            </a:r>
          </a:p>
          <a:p>
            <a:pPr lvl="1">
              <a:lnSpc>
                <a:spcPct val="140000"/>
              </a:lnSpc>
            </a:pPr>
            <a:r>
              <a:rPr lang="en-US" sz="1400" dirty="0">
                <a:latin typeface="Times New Roman" panose="02020603050405020304" pitchFamily="18" charset="0"/>
                <a:cs typeface="Times New Roman" panose="02020603050405020304" pitchFamily="18" charset="0"/>
              </a:rPr>
              <a:t>Layer 3 managed all I/O between the devices attached to the computer. </a:t>
            </a:r>
          </a:p>
          <a:p>
            <a:pPr lvl="1">
              <a:lnSpc>
                <a:spcPct val="140000"/>
              </a:lnSpc>
            </a:pPr>
            <a:r>
              <a:rPr lang="en-US" sz="1400" dirty="0">
                <a:latin typeface="Times New Roman" panose="02020603050405020304" pitchFamily="18" charset="0"/>
                <a:cs typeface="Times New Roman" panose="02020603050405020304" pitchFamily="18" charset="0"/>
              </a:rPr>
              <a:t>Layer 4 consisted of user programs. [ They handled the </a:t>
            </a:r>
            <a:r>
              <a:rPr lang="en-US" sz="1400" dirty="0">
                <a:latin typeface="Times New Roman" panose="02020603050405020304" pitchFamily="18" charset="0"/>
                <a:cs typeface="Times New Roman" panose="02020603050405020304" pitchFamily="18" charset="0"/>
                <a:hlinkClick r:id="rId2" tooltip="Compiler"/>
              </a:rPr>
              <a:t>compilation</a:t>
            </a:r>
            <a:r>
              <a:rPr lang="en-US" sz="14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hlinkClick r:id="rId3" tooltip="Execution"/>
              </a:rPr>
              <a:t>execution</a:t>
            </a:r>
            <a:r>
              <a:rPr lang="en-US" sz="1400" dirty="0">
                <a:latin typeface="Times New Roman" panose="02020603050405020304" pitchFamily="18" charset="0"/>
                <a:cs typeface="Times New Roman" panose="02020603050405020304" pitchFamily="18" charset="0"/>
              </a:rPr>
              <a:t>, and </a:t>
            </a:r>
            <a:r>
              <a:rPr lang="en-US" sz="1400" dirty="0">
                <a:latin typeface="Times New Roman" panose="02020603050405020304" pitchFamily="18" charset="0"/>
                <a:cs typeface="Times New Roman" panose="02020603050405020304" pitchFamily="18" charset="0"/>
                <a:hlinkClick r:id="rId4" tooltip="Printing"/>
              </a:rPr>
              <a:t>printing</a:t>
            </a:r>
            <a:r>
              <a:rPr lang="en-US" sz="1400" dirty="0">
                <a:latin typeface="Times New Roman" panose="02020603050405020304" pitchFamily="18" charset="0"/>
                <a:cs typeface="Times New Roman" panose="02020603050405020304" pitchFamily="18" charset="0"/>
              </a:rPr>
              <a:t> of users' programs. When finished, they passed control back to the schedule queue, which was priority-based, favoring recently started processes and ones that blocked because of </a:t>
            </a:r>
            <a:r>
              <a:rPr lang="en-US" sz="1400" dirty="0">
                <a:latin typeface="Times New Roman" panose="02020603050405020304" pitchFamily="18" charset="0"/>
                <a:cs typeface="Times New Roman" panose="02020603050405020304" pitchFamily="18" charset="0"/>
                <a:hlinkClick r:id="rId5" tooltip="I/O"/>
              </a:rPr>
              <a:t>I/O</a:t>
            </a:r>
            <a:r>
              <a:rPr lang="en-US" sz="1400" dirty="0">
                <a:latin typeface="Times New Roman" panose="02020603050405020304" pitchFamily="18" charset="0"/>
                <a:cs typeface="Times New Roman" panose="02020603050405020304" pitchFamily="18" charset="0"/>
              </a:rPr>
              <a:t>]</a:t>
            </a:r>
          </a:p>
          <a:p>
            <a:pPr lvl="1">
              <a:lnSpc>
                <a:spcPct val="140000"/>
              </a:lnSpc>
            </a:pPr>
            <a:r>
              <a:rPr lang="en-US" sz="1400" dirty="0">
                <a:latin typeface="Times New Roman" panose="02020603050405020304" pitchFamily="18" charset="0"/>
                <a:cs typeface="Times New Roman" panose="02020603050405020304" pitchFamily="18" charset="0"/>
              </a:rPr>
              <a:t>Layer 5 was the user.</a:t>
            </a:r>
          </a:p>
          <a:p>
            <a:pPr>
              <a:buNone/>
            </a:pPr>
            <a:endParaRPr lang="en-US" sz="1400" dirty="0">
              <a:latin typeface="Times New Roman" panose="02020603050405020304" pitchFamily="18" charset="0"/>
              <a:cs typeface="Times New Roman" panose="02020603050405020304" pitchFamily="18" charset="0"/>
            </a:endParaRPr>
          </a:p>
          <a:p>
            <a:pPr>
              <a:buNone/>
            </a:pPr>
            <a:endParaRPr lang="en-US" sz="1400" dirty="0">
              <a:latin typeface="Times New Roman" panose="02020603050405020304" pitchFamily="18" charset="0"/>
              <a:cs typeface="Times New Roman" panose="02020603050405020304" pitchFamily="18" charset="0"/>
            </a:endParaRPr>
          </a:p>
          <a:p>
            <a:pPr>
              <a:buNone/>
            </a:pPr>
            <a:endParaRPr lang="en-US" sz="1400" dirty="0">
              <a:latin typeface="Times New Roman" panose="02020603050405020304" pitchFamily="18" charset="0"/>
              <a:cs typeface="Times New Roman" panose="02020603050405020304" pitchFamily="18" charset="0"/>
            </a:endParaRPr>
          </a:p>
          <a:p>
            <a:pPr>
              <a:buNone/>
            </a:pPr>
            <a:endParaRPr lang="en-US" sz="1400" dirty="0">
              <a:latin typeface="Times New Roman" panose="02020603050405020304" pitchFamily="18" charset="0"/>
              <a:cs typeface="Times New Roman" panose="02020603050405020304" pitchFamily="18" charset="0"/>
            </a:endParaRPr>
          </a:p>
          <a:p>
            <a:pPr>
              <a:buNone/>
            </a:pPr>
            <a:endParaRPr lang="en-US" sz="1400" dirty="0">
              <a:latin typeface="Times New Roman" panose="02020603050405020304" pitchFamily="18" charset="0"/>
              <a:cs typeface="Times New Roman" panose="02020603050405020304" pitchFamily="18" charset="0"/>
            </a:endParaRPr>
          </a:p>
          <a:p>
            <a:pPr>
              <a:buNone/>
            </a:pPr>
            <a:endParaRPr lang="en-US" sz="1400" dirty="0">
              <a:latin typeface="Times New Roman" panose="02020603050405020304" pitchFamily="18" charset="0"/>
              <a:cs typeface="Times New Roman" panose="02020603050405020304" pitchFamily="18" charset="0"/>
            </a:endParaRPr>
          </a:p>
          <a:p>
            <a:pPr>
              <a:buNone/>
            </a:pPr>
            <a:endParaRPr lang="en-US" sz="1400" dirty="0">
              <a:latin typeface="Times New Roman" panose="02020603050405020304" pitchFamily="18" charset="0"/>
              <a:cs typeface="Times New Roman" panose="02020603050405020304" pitchFamily="18" charset="0"/>
            </a:endParaRPr>
          </a:p>
          <a:p>
            <a:pPr>
              <a:buNone/>
            </a:pPr>
            <a:endParaRPr lang="en-US" sz="1400" dirty="0">
              <a:latin typeface="Times New Roman" panose="02020603050405020304" pitchFamily="18" charset="0"/>
              <a:cs typeface="Times New Roman" panose="02020603050405020304" pitchFamily="18" charset="0"/>
            </a:endParaRPr>
          </a:p>
          <a:p>
            <a:pPr>
              <a:spcBef>
                <a:spcPct val="50000"/>
              </a:spcBef>
              <a:buNone/>
            </a:pPr>
            <a:endParaRPr lang="en-US" sz="1400" dirty="0">
              <a:latin typeface="Calibri" pitchFamily="34" charset="0"/>
            </a:endParaRPr>
          </a:p>
          <a:p>
            <a:pPr>
              <a:spcBef>
                <a:spcPct val="50000"/>
              </a:spcBef>
              <a:buNone/>
            </a:pPr>
            <a:endParaRPr lang="en-US" sz="1400" dirty="0">
              <a:latin typeface="Calibri" pitchFamily="34" charset="0"/>
            </a:endParaRPr>
          </a:p>
          <a:p>
            <a:pPr>
              <a:buNone/>
            </a:pPr>
            <a:endParaRPr lang="en-US" sz="1400" dirty="0"/>
          </a:p>
          <a:p>
            <a:pPr>
              <a:buNone/>
            </a:pPr>
            <a:endParaRPr lang="en-US" sz="1400" dirty="0"/>
          </a:p>
          <a:p>
            <a:pPr>
              <a:buNone/>
            </a:pPr>
            <a:endParaRPr lang="en-US" sz="1400" dirty="0"/>
          </a:p>
          <a:p>
            <a:pPr>
              <a:buNone/>
            </a:pPr>
            <a:endParaRPr lang="en-US" sz="1400" dirty="0"/>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p:txBody>
      </p:sp>
      <p:pic>
        <p:nvPicPr>
          <p:cNvPr id="7" name="Picture 6" descr="123.jpg"/>
          <p:cNvPicPr>
            <a:picLocks noChangeAspect="1"/>
          </p:cNvPicPr>
          <p:nvPr/>
        </p:nvPicPr>
        <p:blipFill>
          <a:blip r:embed="rId6" cstate="print"/>
          <a:stretch>
            <a:fillRect/>
          </a:stretch>
        </p:blipFill>
        <p:spPr>
          <a:xfrm>
            <a:off x="2819400" y="3657600"/>
            <a:ext cx="2590800" cy="2743200"/>
          </a:xfrm>
          <a:prstGeom prst="rect">
            <a:avLst/>
          </a:prstGeom>
        </p:spPr>
      </p:pic>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258344" y="685800"/>
            <a:ext cx="8428456" cy="5943600"/>
          </a:xfrm>
        </p:spPr>
        <p:txBody>
          <a:bodyPr>
            <a:normAutofit/>
          </a:bodyPr>
          <a:lstStyle/>
          <a:p>
            <a:pPr>
              <a:buNone/>
            </a:pPr>
            <a:r>
              <a:rPr lang="en-US" sz="1800" b="1" dirty="0">
                <a:latin typeface="Times New Roman" pitchFamily="18" charset="0"/>
                <a:cs typeface="Times New Roman" pitchFamily="18" charset="0"/>
              </a:rPr>
              <a:t>Time-sharing:</a:t>
            </a:r>
          </a:p>
          <a:p>
            <a:pPr lvl="1">
              <a:lnSpc>
                <a:spcPct val="140000"/>
              </a:lnSpc>
            </a:pPr>
            <a:r>
              <a:rPr lang="en-US" sz="1400" dirty="0">
                <a:latin typeface="Times New Roman" panose="02020603050405020304" pitchFamily="18" charset="0"/>
                <a:cs typeface="Times New Roman" panose="02020603050405020304" pitchFamily="18" charset="0"/>
              </a:rPr>
              <a:t>Time shared systems is the first operating system that support virtual addressing, it provide the time sharing feature.</a:t>
            </a:r>
          </a:p>
          <a:p>
            <a:pPr lvl="1">
              <a:lnSpc>
                <a:spcPct val="140000"/>
              </a:lnSpc>
            </a:pPr>
            <a:r>
              <a:rPr lang="en-US" sz="1400" dirty="0">
                <a:latin typeface="Times New Roman" panose="02020603050405020304" pitchFamily="18" charset="0"/>
                <a:cs typeface="Times New Roman" panose="02020603050405020304" pitchFamily="18" charset="0"/>
              </a:rPr>
              <a:t>Batch system and multiprogramming system provide system resources like CPU, Memory, Peripheral devices etc.…</a:t>
            </a:r>
          </a:p>
          <a:p>
            <a:pPr lvl="1">
              <a:lnSpc>
                <a:spcPct val="140000"/>
              </a:lnSpc>
            </a:pPr>
            <a:r>
              <a:rPr lang="en-US" sz="1400" dirty="0">
                <a:latin typeface="Times New Roman" panose="02020603050405020304" pitchFamily="18" charset="0"/>
                <a:cs typeface="Times New Roman" panose="02020603050405020304" pitchFamily="18" charset="0"/>
              </a:rPr>
              <a:t>Time shared systems is a logical extension of multiprogramming, by allowing a large number of users to interact concurrently with a single computer, the CPU time is divided into equal slots:</a:t>
            </a:r>
          </a:p>
          <a:p>
            <a:pPr lvl="3"/>
            <a:r>
              <a:rPr lang="en-US" sz="1400" dirty="0">
                <a:latin typeface="Times New Roman" panose="02020603050405020304" pitchFamily="18" charset="0"/>
                <a:cs typeface="Times New Roman" panose="02020603050405020304" pitchFamily="18" charset="0"/>
              </a:rPr>
              <a:t>Slots are assigned to all the users connected to the systems.</a:t>
            </a:r>
          </a:p>
          <a:p>
            <a:pPr marL="950976" lvl="3" indent="0">
              <a:buNone/>
            </a:pPr>
            <a:r>
              <a:rPr lang="en-US" sz="1400" dirty="0">
                <a:latin typeface="Times New Roman" panose="02020603050405020304" pitchFamily="18" charset="0"/>
                <a:cs typeface="Times New Roman" panose="02020603050405020304" pitchFamily="18" charset="0"/>
              </a:rPr>
              <a:t>	(first come first basis and the turn comes in round robin) </a:t>
            </a:r>
          </a:p>
          <a:p>
            <a:pPr lvl="3"/>
            <a:r>
              <a:rPr lang="en-US" sz="1400" dirty="0">
                <a:latin typeface="Times New Roman" panose="02020603050405020304" pitchFamily="18" charset="0"/>
                <a:cs typeface="Times New Roman" panose="02020603050405020304" pitchFamily="18" charset="0"/>
              </a:rPr>
              <a:t>User can use the system only for the specified time slot.</a:t>
            </a:r>
          </a:p>
          <a:p>
            <a:pPr lvl="1">
              <a:lnSpc>
                <a:spcPct val="140000"/>
              </a:lnSpc>
            </a:pPr>
            <a:r>
              <a:rPr lang="en-US" sz="1400" dirty="0">
                <a:latin typeface="Times New Roman" panose="02020603050405020304" pitchFamily="18" charset="0"/>
                <a:cs typeface="Times New Roman" panose="02020603050405020304" pitchFamily="18" charset="0"/>
              </a:rPr>
              <a:t>Generally time sharing system are used when a powerful server computers serves several client computers</a:t>
            </a:r>
          </a:p>
          <a:p>
            <a:endParaRPr lang="en-US" sz="1400" dirty="0">
              <a:latin typeface="Times New Roman" panose="02020603050405020304" pitchFamily="18" charset="0"/>
              <a:cs typeface="Times New Roman" panose="02020603050405020304" pitchFamily="18" charset="0"/>
            </a:endParaRPr>
          </a:p>
          <a:p>
            <a:pPr>
              <a:buNone/>
            </a:pPr>
            <a:endParaRPr lang="en-US" sz="1400" dirty="0">
              <a:latin typeface="Times New Roman" panose="02020603050405020304" pitchFamily="18" charset="0"/>
              <a:cs typeface="Times New Roman" panose="02020603050405020304" pitchFamily="18" charset="0"/>
            </a:endParaRPr>
          </a:p>
          <a:p>
            <a:pPr>
              <a:buNone/>
            </a:pPr>
            <a:endParaRPr lang="en-US" sz="1400" dirty="0">
              <a:latin typeface="Times New Roman" panose="02020603050405020304" pitchFamily="18" charset="0"/>
              <a:cs typeface="Times New Roman" panose="02020603050405020304" pitchFamily="18" charset="0"/>
            </a:endParaRPr>
          </a:p>
          <a:p>
            <a:pPr>
              <a:buNone/>
            </a:pPr>
            <a:endParaRPr lang="en-US" sz="1400" dirty="0">
              <a:latin typeface="Times New Roman" panose="02020603050405020304" pitchFamily="18" charset="0"/>
              <a:cs typeface="Times New Roman" panose="02020603050405020304" pitchFamily="18" charset="0"/>
            </a:endParaRPr>
          </a:p>
          <a:p>
            <a:pPr>
              <a:buNone/>
            </a:pPr>
            <a:endParaRPr lang="en-US" sz="1400" dirty="0">
              <a:latin typeface="Times New Roman" panose="02020603050405020304" pitchFamily="18" charset="0"/>
              <a:cs typeface="Times New Roman" panose="02020603050405020304" pitchFamily="18" charset="0"/>
            </a:endParaRPr>
          </a:p>
          <a:p>
            <a:pPr>
              <a:buNone/>
            </a:pPr>
            <a:endParaRPr lang="en-US" sz="1400" dirty="0">
              <a:latin typeface="Times New Roman" panose="02020603050405020304" pitchFamily="18" charset="0"/>
              <a:cs typeface="Times New Roman" panose="02020603050405020304" pitchFamily="18" charset="0"/>
            </a:endParaRPr>
          </a:p>
          <a:p>
            <a:pPr>
              <a:buNone/>
            </a:pPr>
            <a:endParaRPr lang="en-US" sz="1400" dirty="0">
              <a:latin typeface="Times New Roman" panose="02020603050405020304" pitchFamily="18" charset="0"/>
              <a:cs typeface="Times New Roman" panose="02020603050405020304" pitchFamily="18" charset="0"/>
            </a:endParaRPr>
          </a:p>
          <a:p>
            <a:pPr>
              <a:buNone/>
            </a:pPr>
            <a:endParaRPr lang="en-US" sz="1400" dirty="0">
              <a:latin typeface="Times New Roman" panose="02020603050405020304" pitchFamily="18" charset="0"/>
              <a:cs typeface="Times New Roman" panose="02020603050405020304" pitchFamily="18" charset="0"/>
            </a:endParaRPr>
          </a:p>
          <a:p>
            <a:pPr>
              <a:buNone/>
            </a:pPr>
            <a:endParaRPr lang="en-US" sz="1400" dirty="0">
              <a:latin typeface="Times New Roman" panose="02020603050405020304" pitchFamily="18" charset="0"/>
              <a:cs typeface="Times New Roman" panose="02020603050405020304" pitchFamily="18" charset="0"/>
            </a:endParaRPr>
          </a:p>
          <a:p>
            <a:pPr>
              <a:buNone/>
            </a:pPr>
            <a:endParaRPr lang="en-US" sz="1400" dirty="0">
              <a:latin typeface="Times New Roman" panose="02020603050405020304" pitchFamily="18" charset="0"/>
              <a:cs typeface="Times New Roman" panose="02020603050405020304" pitchFamily="18" charset="0"/>
            </a:endParaRPr>
          </a:p>
          <a:p>
            <a:pPr>
              <a:spcBef>
                <a:spcPct val="50000"/>
              </a:spcBef>
              <a:buNone/>
            </a:pPr>
            <a:endParaRPr lang="en-US" sz="1400" dirty="0">
              <a:latin typeface="Calibri" pitchFamily="34" charset="0"/>
            </a:endParaRPr>
          </a:p>
          <a:p>
            <a:pPr>
              <a:spcBef>
                <a:spcPct val="50000"/>
              </a:spcBef>
              <a:buNone/>
            </a:pPr>
            <a:endParaRPr lang="en-US" sz="1400" dirty="0">
              <a:latin typeface="Calibri" pitchFamily="34" charset="0"/>
            </a:endParaRPr>
          </a:p>
          <a:p>
            <a:pPr>
              <a:buNone/>
            </a:pPr>
            <a:endParaRPr lang="en-US" sz="1400" dirty="0"/>
          </a:p>
          <a:p>
            <a:pPr>
              <a:buNone/>
            </a:pPr>
            <a:endParaRPr lang="en-US" sz="1400" dirty="0"/>
          </a:p>
          <a:p>
            <a:pPr>
              <a:buNone/>
            </a:pPr>
            <a:endParaRPr lang="en-US" sz="1400" dirty="0"/>
          </a:p>
          <a:p>
            <a:pPr>
              <a:buNone/>
            </a:pPr>
            <a:endParaRPr lang="en-US" sz="1400" dirty="0"/>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p:txBody>
      </p:sp>
      <p:pic>
        <p:nvPicPr>
          <p:cNvPr id="6" name="Picture 5" descr="tty.jpg"/>
          <p:cNvPicPr>
            <a:picLocks noChangeAspect="1"/>
          </p:cNvPicPr>
          <p:nvPr/>
        </p:nvPicPr>
        <p:blipFill>
          <a:blip r:embed="rId2" cstate="print"/>
          <a:stretch>
            <a:fillRect/>
          </a:stretch>
        </p:blipFill>
        <p:spPr>
          <a:xfrm>
            <a:off x="114670" y="4495800"/>
            <a:ext cx="5791200" cy="1780794"/>
          </a:xfrm>
          <a:prstGeom prst="rect">
            <a:avLst/>
          </a:prstGeom>
          <a:ln>
            <a:noFill/>
          </a:ln>
          <a:effectLst>
            <a:softEdge rad="112500"/>
          </a:effectLst>
        </p:spPr>
      </p:pic>
      <p:sp>
        <p:nvSpPr>
          <p:cNvPr id="7"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D7C91B69-6070-4A35-8AA9-C7401788E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9543" y="4288133"/>
            <a:ext cx="3131389" cy="1503067"/>
          </a:xfrm>
          <a:prstGeom prst="rect">
            <a:avLst/>
          </a:prstGeom>
          <a:ln>
            <a:noFill/>
          </a:ln>
          <a:effectLst>
            <a:softEdge rad="112500"/>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04800" y="762000"/>
            <a:ext cx="8458200" cy="5943600"/>
          </a:xfrm>
        </p:spPr>
        <p:txBody>
          <a:bodyPr>
            <a:normAutofit/>
          </a:bodyPr>
          <a:lstStyle/>
          <a:p>
            <a:pPr marL="425196" indent="-342900">
              <a:buFont typeface="+mj-lt"/>
              <a:buAutoNum type="arabicPeriod" startAt="2"/>
            </a:pPr>
            <a:r>
              <a:rPr lang="en-US" sz="1400" b="1" dirty="0">
                <a:latin typeface="Times New Roman" pitchFamily="18" charset="0"/>
                <a:cs typeface="Times New Roman" pitchFamily="18" charset="0"/>
              </a:rPr>
              <a:t>Desktop Systems: </a:t>
            </a:r>
          </a:p>
          <a:p>
            <a:pPr lvl="1"/>
            <a:r>
              <a:rPr lang="en-US" sz="1400" dirty="0">
                <a:latin typeface="Times New Roman" pitchFamily="18" charset="0"/>
                <a:cs typeface="Times New Roman" pitchFamily="18" charset="0"/>
              </a:rPr>
              <a:t>A personal computer (PC) is a general-purpose </a:t>
            </a:r>
            <a:r>
              <a:rPr lang="en-US" sz="1400" dirty="0">
                <a:latin typeface="Times New Roman" pitchFamily="18" charset="0"/>
                <a:cs typeface="Times New Roman" pitchFamily="18" charset="0"/>
                <a:hlinkClick r:id="rId2" tooltip="Computer"/>
              </a:rPr>
              <a:t>computer</a:t>
            </a:r>
            <a:r>
              <a:rPr lang="en-US" sz="1400" dirty="0">
                <a:latin typeface="Times New Roman" pitchFamily="18" charset="0"/>
                <a:cs typeface="Times New Roman" pitchFamily="18" charset="0"/>
              </a:rPr>
              <a:t>, whose size, capabilities and original sale price makes it useful for individuals, and which is intended to be operated directly by an </a:t>
            </a:r>
            <a:r>
              <a:rPr lang="en-US" sz="1400" dirty="0">
                <a:latin typeface="Times New Roman" pitchFamily="18" charset="0"/>
                <a:cs typeface="Times New Roman" pitchFamily="18" charset="0"/>
                <a:hlinkClick r:id="rId3" tooltip="End-user"/>
              </a:rPr>
              <a:t>end-user</a:t>
            </a:r>
            <a:r>
              <a:rPr lang="en-US" sz="1400" dirty="0">
                <a:latin typeface="Times New Roman" pitchFamily="18" charset="0"/>
                <a:cs typeface="Times New Roman" pitchFamily="18" charset="0"/>
              </a:rPr>
              <a:t> with no intervening computer operator. </a:t>
            </a:r>
          </a:p>
          <a:p>
            <a:pPr lvl="1"/>
            <a:r>
              <a:rPr lang="en-US" sz="1400" dirty="0">
                <a:latin typeface="Times New Roman" pitchFamily="18" charset="0"/>
                <a:cs typeface="Times New Roman" pitchFamily="18" charset="0"/>
              </a:rPr>
              <a:t>Software applications for most personal computers include, but are not limited to, </a:t>
            </a:r>
            <a:r>
              <a:rPr lang="en-US" sz="1400" dirty="0">
                <a:latin typeface="Times New Roman" pitchFamily="18" charset="0"/>
                <a:cs typeface="Times New Roman" pitchFamily="18" charset="0"/>
                <a:hlinkClick r:id="rId4" tooltip="Word processing"/>
              </a:rPr>
              <a:t>word processing</a:t>
            </a:r>
            <a:r>
              <a:rPr lang="en-US" sz="1400" dirty="0">
                <a:latin typeface="Times New Roman" pitchFamily="18" charset="0"/>
                <a:cs typeface="Times New Roman" pitchFamily="18" charset="0"/>
              </a:rPr>
              <a:t>, </a:t>
            </a:r>
            <a:r>
              <a:rPr lang="en-US" sz="1400" dirty="0">
                <a:latin typeface="Times New Roman" pitchFamily="18" charset="0"/>
                <a:cs typeface="Times New Roman" pitchFamily="18" charset="0"/>
                <a:hlinkClick r:id="rId5" tooltip="Spreadsheets"/>
              </a:rPr>
              <a:t>spreadsheets</a:t>
            </a:r>
            <a:r>
              <a:rPr lang="en-US" sz="1400" dirty="0">
                <a:latin typeface="Times New Roman" pitchFamily="18" charset="0"/>
                <a:cs typeface="Times New Roman" pitchFamily="18" charset="0"/>
              </a:rPr>
              <a:t>, </a:t>
            </a:r>
            <a:r>
              <a:rPr lang="en-US" sz="1400" dirty="0">
                <a:latin typeface="Times New Roman" pitchFamily="18" charset="0"/>
                <a:cs typeface="Times New Roman" pitchFamily="18" charset="0"/>
                <a:hlinkClick r:id="rId6" tooltip="Databases"/>
              </a:rPr>
              <a:t>databases</a:t>
            </a:r>
            <a:r>
              <a:rPr lang="en-US" sz="1400" dirty="0">
                <a:latin typeface="Times New Roman" pitchFamily="18" charset="0"/>
                <a:cs typeface="Times New Roman" pitchFamily="18" charset="0"/>
              </a:rPr>
              <a:t>, </a:t>
            </a:r>
            <a:r>
              <a:rPr lang="en-US" sz="1400" dirty="0">
                <a:latin typeface="Times New Roman" pitchFamily="18" charset="0"/>
                <a:cs typeface="Times New Roman" pitchFamily="18" charset="0"/>
                <a:hlinkClick r:id="rId7" tooltip="Web browser"/>
              </a:rPr>
              <a:t>Web browsers</a:t>
            </a:r>
            <a:r>
              <a:rPr lang="en-US" sz="1400" dirty="0">
                <a:latin typeface="Times New Roman" pitchFamily="18" charset="0"/>
                <a:cs typeface="Times New Roman" pitchFamily="18" charset="0"/>
              </a:rPr>
              <a:t> and </a:t>
            </a:r>
            <a:r>
              <a:rPr lang="en-US" sz="1400" dirty="0">
                <a:latin typeface="Times New Roman" pitchFamily="18" charset="0"/>
                <a:cs typeface="Times New Roman" pitchFamily="18" charset="0"/>
                <a:hlinkClick r:id="rId8" tooltip="E-mail"/>
              </a:rPr>
              <a:t>e-mail</a:t>
            </a:r>
            <a:r>
              <a:rPr lang="en-US" sz="1400" dirty="0">
                <a:latin typeface="Times New Roman" pitchFamily="18" charset="0"/>
                <a:cs typeface="Times New Roman" pitchFamily="18" charset="0"/>
              </a:rPr>
              <a:t> clients, </a:t>
            </a:r>
            <a:r>
              <a:rPr lang="en-US" sz="1400" dirty="0">
                <a:latin typeface="Times New Roman" pitchFamily="18" charset="0"/>
                <a:cs typeface="Times New Roman" pitchFamily="18" charset="0"/>
                <a:hlinkClick r:id="rId9" tooltip="Digital media"/>
              </a:rPr>
              <a:t>digital media</a:t>
            </a:r>
            <a:r>
              <a:rPr lang="en-US" sz="1400" dirty="0">
                <a:latin typeface="Times New Roman" pitchFamily="18" charset="0"/>
                <a:cs typeface="Times New Roman" pitchFamily="18" charset="0"/>
              </a:rPr>
              <a:t> playback, </a:t>
            </a:r>
            <a:r>
              <a:rPr lang="en-US" sz="1400" dirty="0">
                <a:latin typeface="Times New Roman" pitchFamily="18" charset="0"/>
                <a:cs typeface="Times New Roman" pitchFamily="18" charset="0"/>
                <a:hlinkClick r:id="rId10" tooltip="Personal computer game"/>
              </a:rPr>
              <a:t>games</a:t>
            </a:r>
            <a:r>
              <a:rPr lang="en-US" sz="1400" dirty="0">
                <a:latin typeface="Times New Roman" pitchFamily="18" charset="0"/>
                <a:cs typeface="Times New Roman" pitchFamily="18" charset="0"/>
              </a:rPr>
              <a:t> and special-purpose software applications. </a:t>
            </a:r>
          </a:p>
          <a:p>
            <a:pPr lvl="0">
              <a:buNone/>
            </a:pPr>
            <a:r>
              <a:rPr lang="en-US" sz="1400" dirty="0">
                <a:latin typeface="Times New Roman" pitchFamily="18" charset="0"/>
                <a:cs typeface="Times New Roman" pitchFamily="18" charset="0"/>
              </a:rPr>
              <a:t>Advantage: User convenience and responsiveness</a:t>
            </a:r>
          </a:p>
          <a:p>
            <a:pPr marL="0" indent="0">
              <a:buNone/>
            </a:pPr>
            <a:r>
              <a:rPr lang="en-US" sz="1400" dirty="0">
                <a:latin typeface="Times New Roman" pitchFamily="18" charset="0"/>
                <a:cs typeface="Times New Roman" pitchFamily="18" charset="0"/>
              </a:rPr>
              <a:t>Example</a:t>
            </a:r>
          </a:p>
          <a:p>
            <a:pPr lvl="1"/>
            <a:r>
              <a:rPr lang="en-US" sz="1400" dirty="0">
                <a:latin typeface="Times New Roman" pitchFamily="18" charset="0"/>
                <a:cs typeface="Times New Roman" pitchFamily="18" charset="0"/>
              </a:rPr>
              <a:t>Microsoft – DOS (Disk Operating System), windows CE, windows workgroup, windows NT, windows 95, windows 98….. </a:t>
            </a:r>
          </a:p>
          <a:p>
            <a:pPr lvl="1"/>
            <a:r>
              <a:rPr lang="en-US" sz="1400" dirty="0">
                <a:latin typeface="Times New Roman" pitchFamily="18" charset="0"/>
                <a:cs typeface="Times New Roman" pitchFamily="18" charset="0"/>
              </a:rPr>
              <a:t>Sun Microsystems – SunOS (Solaris)</a:t>
            </a:r>
          </a:p>
          <a:p>
            <a:pPr lvl="1"/>
            <a:r>
              <a:rPr lang="en-US" sz="1400" dirty="0">
                <a:latin typeface="Times New Roman" pitchFamily="18" charset="0"/>
                <a:cs typeface="Times New Roman" pitchFamily="18" charset="0"/>
              </a:rPr>
              <a:t>Unix like OS (Linux)</a:t>
            </a:r>
          </a:p>
          <a:p>
            <a:pPr lvl="1"/>
            <a:r>
              <a:rPr lang="en-US" sz="1400" dirty="0">
                <a:latin typeface="Times New Roman" pitchFamily="18" charset="0"/>
                <a:cs typeface="Times New Roman" pitchFamily="18" charset="0"/>
              </a:rPr>
              <a:t>Micro, mini and super computers also developed</a:t>
            </a:r>
          </a:p>
          <a:p>
            <a:pPr lvl="1"/>
            <a:endParaRPr lang="en-US" sz="1800" dirty="0">
              <a:latin typeface="Times New Roman" pitchFamily="18" charset="0"/>
              <a:cs typeface="Times New Roman" pitchFamily="18" charset="0"/>
            </a:endParaRPr>
          </a:p>
          <a:p>
            <a:pPr>
              <a:buNone/>
            </a:pPr>
            <a:endParaRPr lang="en-US" sz="18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lvl="0"/>
            <a:endParaRPr lang="en-US" sz="1500" dirty="0">
              <a:latin typeface="Times New Roman" pitchFamily="18" charset="0"/>
              <a:cs typeface="Times New Roman" pitchFamily="18" charset="0"/>
            </a:endParaRPr>
          </a:p>
          <a:p>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spcBef>
                <a:spcPct val="50000"/>
              </a:spcBef>
              <a:buNone/>
            </a:pPr>
            <a:endParaRPr lang="en-US" sz="1400" dirty="0">
              <a:latin typeface="Calibri" pitchFamily="34" charset="0"/>
            </a:endParaRPr>
          </a:p>
          <a:p>
            <a:pPr>
              <a:spcBef>
                <a:spcPct val="50000"/>
              </a:spcBef>
              <a:buNone/>
            </a:pPr>
            <a:endParaRPr lang="en-US" sz="1400" dirty="0">
              <a:latin typeface="Calibri" pitchFamily="34" charset="0"/>
            </a:endParaRPr>
          </a:p>
          <a:p>
            <a:pPr>
              <a:buNone/>
            </a:pPr>
            <a:endParaRPr lang="en-US" sz="1400" dirty="0"/>
          </a:p>
          <a:p>
            <a:pPr>
              <a:buNone/>
            </a:pPr>
            <a:endParaRPr lang="en-US" sz="1400" dirty="0"/>
          </a:p>
          <a:p>
            <a:pPr>
              <a:buNone/>
            </a:pPr>
            <a:endParaRPr lang="en-US" sz="1400" dirty="0"/>
          </a:p>
          <a:p>
            <a:pPr>
              <a:buNone/>
            </a:pPr>
            <a:endParaRPr lang="en-US" sz="1400" dirty="0"/>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p:txBody>
      </p:sp>
      <p:pic>
        <p:nvPicPr>
          <p:cNvPr id="7" name="Picture 6" descr="windows_95_screenshot.gif"/>
          <p:cNvPicPr>
            <a:picLocks noChangeAspect="1"/>
          </p:cNvPicPr>
          <p:nvPr/>
        </p:nvPicPr>
        <p:blipFill>
          <a:blip r:embed="rId11" cstate="print"/>
          <a:stretch>
            <a:fillRect/>
          </a:stretch>
        </p:blipFill>
        <p:spPr>
          <a:xfrm>
            <a:off x="381000" y="4495800"/>
            <a:ext cx="6130636" cy="1735291"/>
          </a:xfrm>
          <a:prstGeom prst="rect">
            <a:avLst/>
          </a:prstGeom>
        </p:spPr>
      </p:pic>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04800" y="762000"/>
            <a:ext cx="7924800" cy="5943600"/>
          </a:xfrm>
        </p:spPr>
        <p:txBody>
          <a:bodyPr>
            <a:normAutofit/>
          </a:bodyPr>
          <a:lstStyle/>
          <a:p>
            <a:pPr marL="425196" indent="-342900">
              <a:buFont typeface="+mj-lt"/>
              <a:buAutoNum type="arabicPeriod" startAt="3"/>
            </a:pPr>
            <a:r>
              <a:rPr lang="en-US" sz="1600" b="1" dirty="0">
                <a:latin typeface="Times New Roman" pitchFamily="18" charset="0"/>
                <a:cs typeface="Times New Roman" pitchFamily="18" charset="0"/>
              </a:rPr>
              <a:t>Multiprocessor Systems: </a:t>
            </a:r>
            <a:r>
              <a:rPr lang="en-US" sz="1600" dirty="0">
                <a:latin typeface="Times New Roman" pitchFamily="18" charset="0"/>
                <a:cs typeface="Times New Roman" pitchFamily="18" charset="0"/>
              </a:rPr>
              <a:t> </a:t>
            </a:r>
          </a:p>
          <a:p>
            <a:pPr lvl="1"/>
            <a:r>
              <a:rPr lang="en-US" sz="1400" dirty="0">
                <a:latin typeface="Times New Roman" pitchFamily="18" charset="0"/>
                <a:cs typeface="Times New Roman" pitchFamily="18" charset="0"/>
              </a:rPr>
              <a:t>The Multiprocessor systems have more than one processor in close communication. </a:t>
            </a:r>
          </a:p>
          <a:p>
            <a:pPr lvl="1"/>
            <a:r>
              <a:rPr lang="en-US" sz="1400" dirty="0">
                <a:latin typeface="Times New Roman" pitchFamily="18" charset="0"/>
                <a:cs typeface="Times New Roman" pitchFamily="18" charset="0"/>
              </a:rPr>
              <a:t>They share the computer bus, system clock, I/O devices. </a:t>
            </a:r>
          </a:p>
          <a:p>
            <a:pPr lvl="1"/>
            <a:r>
              <a:rPr lang="en-US" sz="1400" dirty="0">
                <a:latin typeface="Times New Roman" pitchFamily="18" charset="0"/>
                <a:cs typeface="Times New Roman" pitchFamily="18" charset="0"/>
              </a:rPr>
              <a:t>In multiprogramming system, it is possible for more than one processes to run in parallel. </a:t>
            </a:r>
          </a:p>
          <a:p>
            <a:pPr>
              <a:buNone/>
            </a:pPr>
            <a:endParaRPr lang="en-US" sz="1600" dirty="0">
              <a:latin typeface="Times New Roman" pitchFamily="18" charset="0"/>
              <a:cs typeface="Times New Roman" pitchFamily="18" charset="0"/>
            </a:endParaRPr>
          </a:p>
          <a:p>
            <a:pPr>
              <a:buNone/>
            </a:pPr>
            <a:r>
              <a:rPr lang="en-US" sz="1600" dirty="0">
                <a:latin typeface="Times New Roman" pitchFamily="18" charset="0"/>
                <a:cs typeface="Times New Roman" pitchFamily="18" charset="0"/>
              </a:rPr>
              <a:t>Main goal of the multiprocessor system to increase speed of execution of the system.</a:t>
            </a: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lvl="1"/>
            <a:endParaRPr lang="en-US" sz="16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p:txBody>
      </p:sp>
      <p:pic>
        <p:nvPicPr>
          <p:cNvPr id="8" name="Picture 7" descr="mul.jpg"/>
          <p:cNvPicPr>
            <a:picLocks noChangeAspect="1"/>
          </p:cNvPicPr>
          <p:nvPr/>
        </p:nvPicPr>
        <p:blipFill>
          <a:blip r:embed="rId2" cstate="print"/>
          <a:stretch>
            <a:fillRect/>
          </a:stretch>
        </p:blipFill>
        <p:spPr>
          <a:xfrm>
            <a:off x="152400" y="2968101"/>
            <a:ext cx="6213999" cy="3048000"/>
          </a:xfrm>
          <a:prstGeom prst="rect">
            <a:avLst/>
          </a:prstGeom>
        </p:spPr>
      </p:pic>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81000" y="762000"/>
            <a:ext cx="7924800" cy="5943600"/>
          </a:xfrm>
        </p:spPr>
        <p:txBody>
          <a:bodyPr>
            <a:normAutofit/>
          </a:bodyPr>
          <a:lstStyle/>
          <a:p>
            <a:pPr>
              <a:buNone/>
            </a:pPr>
            <a:r>
              <a:rPr lang="en-US" sz="1600" b="1" dirty="0">
                <a:latin typeface="Times New Roman" panose="02020603050405020304" pitchFamily="18" charset="0"/>
                <a:cs typeface="Times New Roman" panose="02020603050405020304" pitchFamily="18" charset="0"/>
              </a:rPr>
              <a:t>Processor coupling:</a:t>
            </a:r>
          </a:p>
          <a:p>
            <a:pPr marL="0" indent="0">
              <a:buNone/>
            </a:pPr>
            <a:r>
              <a:rPr lang="en-US" sz="1600" dirty="0">
                <a:latin typeface="Times New Roman" panose="02020603050405020304" pitchFamily="18" charset="0"/>
                <a:cs typeface="Times New Roman" panose="02020603050405020304" pitchFamily="18" charset="0"/>
              </a:rPr>
              <a:t>Tightly coupled:</a:t>
            </a:r>
          </a:p>
          <a:p>
            <a:pPr lvl="1"/>
            <a:r>
              <a:rPr lang="en-US" sz="1400" dirty="0">
                <a:latin typeface="Times New Roman" pitchFamily="18" charset="0"/>
                <a:cs typeface="Times New Roman" pitchFamily="18" charset="0"/>
              </a:rPr>
              <a:t>Tightly coupled systems are a group of machines that are largely depends on each other. </a:t>
            </a:r>
          </a:p>
          <a:p>
            <a:pPr>
              <a:buNone/>
            </a:pPr>
            <a:r>
              <a:rPr lang="en-US" sz="1600" dirty="0">
                <a:latin typeface="Times New Roman" panose="02020603050405020304" pitchFamily="18" charset="0"/>
                <a:cs typeface="Times New Roman" panose="02020603050405020304" pitchFamily="18" charset="0"/>
              </a:rPr>
              <a:t>		Ex: Distributed systems</a:t>
            </a:r>
          </a:p>
          <a:p>
            <a:pPr marL="0" indent="0">
              <a:buNone/>
            </a:pPr>
            <a:r>
              <a:rPr lang="en-US" sz="1600" dirty="0">
                <a:latin typeface="Times New Roman" panose="02020603050405020304" pitchFamily="18" charset="0"/>
                <a:cs typeface="Times New Roman" panose="02020603050405020304" pitchFamily="18" charset="0"/>
              </a:rPr>
              <a:t>Loosely coupled:</a:t>
            </a:r>
          </a:p>
          <a:p>
            <a:pPr lvl="1"/>
            <a:r>
              <a:rPr lang="en-US" sz="1400" dirty="0">
                <a:latin typeface="Times New Roman" pitchFamily="18" charset="0"/>
                <a:cs typeface="Times New Roman" pitchFamily="18" charset="0"/>
              </a:rPr>
              <a:t>Loosely coupled systems are a group of machines which can independent of each other.</a:t>
            </a:r>
          </a:p>
          <a:p>
            <a:pPr>
              <a:buNone/>
            </a:pPr>
            <a:r>
              <a:rPr lang="en-US" sz="1600" dirty="0">
                <a:latin typeface="Times New Roman" panose="02020603050405020304" pitchFamily="18" charset="0"/>
                <a:cs typeface="Times New Roman" panose="02020603050405020304" pitchFamily="18" charset="0"/>
              </a:rPr>
              <a:t>		Ex: Network operating systems</a:t>
            </a: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p:txBody>
      </p:sp>
      <p:pic>
        <p:nvPicPr>
          <p:cNvPr id="7" name="Picture 6" descr="cop.jpg"/>
          <p:cNvPicPr>
            <a:picLocks noChangeAspect="1"/>
          </p:cNvPicPr>
          <p:nvPr/>
        </p:nvPicPr>
        <p:blipFill>
          <a:blip r:embed="rId2" cstate="print"/>
          <a:stretch>
            <a:fillRect/>
          </a:stretch>
        </p:blipFill>
        <p:spPr>
          <a:xfrm>
            <a:off x="914400" y="3124200"/>
            <a:ext cx="6657975" cy="2910220"/>
          </a:xfrm>
          <a:prstGeom prst="rect">
            <a:avLst/>
          </a:prstGeom>
        </p:spPr>
      </p:pic>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228600" y="762000"/>
            <a:ext cx="7924800" cy="5943600"/>
          </a:xfrm>
        </p:spPr>
        <p:txBody>
          <a:bodyPr>
            <a:normAutofit/>
          </a:bodyPr>
          <a:lstStyle/>
          <a:p>
            <a:pPr>
              <a:buNone/>
            </a:pPr>
            <a:r>
              <a:rPr lang="en-US" sz="1400" b="1" dirty="0">
                <a:latin typeface="Times New Roman" pitchFamily="18" charset="0"/>
                <a:cs typeface="Times New Roman" pitchFamily="18" charset="0"/>
              </a:rPr>
              <a:t>Multiprocessor systems are two types:</a:t>
            </a:r>
            <a:endParaRPr lang="en-US" sz="1400" dirty="0">
              <a:latin typeface="Times New Roman" pitchFamily="18" charset="0"/>
              <a:cs typeface="Times New Roman" pitchFamily="18" charset="0"/>
            </a:endParaRPr>
          </a:p>
          <a:p>
            <a:pPr>
              <a:buNone/>
            </a:pPr>
            <a:r>
              <a:rPr lang="en-US" sz="1400" dirty="0">
                <a:latin typeface="Times New Roman" pitchFamily="18" charset="0"/>
                <a:cs typeface="Times New Roman" pitchFamily="18" charset="0"/>
              </a:rPr>
              <a:t>Symmetric multiprocessing</a:t>
            </a:r>
          </a:p>
          <a:p>
            <a:pPr lvl="1"/>
            <a:r>
              <a:rPr lang="en-US" sz="1400" dirty="0">
                <a:latin typeface="Times New Roman" pitchFamily="18" charset="0"/>
                <a:cs typeface="Times New Roman" pitchFamily="18" charset="0"/>
              </a:rPr>
              <a:t>Symmetric multiprocessing, each processor runs an identical copy of the OS and they communicate with one another as needed.</a:t>
            </a:r>
          </a:p>
          <a:p>
            <a:pPr marL="0" lvl="1" indent="0">
              <a:buNone/>
            </a:pPr>
            <a:r>
              <a:rPr lang="en-US" sz="1400" dirty="0">
                <a:latin typeface="Times New Roman" pitchFamily="18" charset="0"/>
                <a:cs typeface="Times New Roman" pitchFamily="18" charset="0"/>
              </a:rPr>
              <a:t>Asymmetric multiprocessing</a:t>
            </a:r>
          </a:p>
          <a:p>
            <a:pPr lvl="1"/>
            <a:r>
              <a:rPr lang="en-US" sz="1400" dirty="0">
                <a:latin typeface="Times New Roman" pitchFamily="18" charset="0"/>
                <a:cs typeface="Times New Roman" pitchFamily="18" charset="0"/>
              </a:rPr>
              <a:t>Asymmetric multiprocessing, each processor is assigned a specific task. It uses master-slave relationship. </a:t>
            </a:r>
          </a:p>
          <a:p>
            <a:pPr lvl="1"/>
            <a:r>
              <a:rPr lang="en-US" sz="1400" dirty="0">
                <a:latin typeface="Times New Roman" pitchFamily="18" charset="0"/>
                <a:cs typeface="Times New Roman" pitchFamily="18" charset="0"/>
              </a:rPr>
              <a:t>A master processor controls the system. The master processor schedules and allocates work to slave processors.</a:t>
            </a:r>
          </a:p>
          <a:p>
            <a:pPr>
              <a:buNone/>
            </a:pPr>
            <a:r>
              <a:rPr lang="en-US" sz="1400" dirty="0">
                <a:latin typeface="Times New Roman" pitchFamily="18" charset="0"/>
                <a:cs typeface="Times New Roman" pitchFamily="18" charset="0"/>
              </a:rPr>
              <a:t>Advantages:</a:t>
            </a:r>
          </a:p>
          <a:p>
            <a:pPr lvl="1"/>
            <a:r>
              <a:rPr lang="en-US" sz="1400" dirty="0">
                <a:latin typeface="Times New Roman" pitchFamily="18" charset="0"/>
                <a:cs typeface="Times New Roman" pitchFamily="18" charset="0"/>
              </a:rPr>
              <a:t>Increased throughput </a:t>
            </a:r>
          </a:p>
          <a:p>
            <a:pPr lvl="1"/>
            <a:r>
              <a:rPr lang="en-US" sz="1400" dirty="0">
                <a:latin typeface="Times New Roman" pitchFamily="18" charset="0"/>
                <a:cs typeface="Times New Roman" pitchFamily="18" charset="0"/>
              </a:rPr>
              <a:t>Increase reliability: Job can be distributed properly among several processors than the failure of one processor will not affect the entire system. Only slow down the system. </a:t>
            </a: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spcBef>
                <a:spcPct val="50000"/>
              </a:spcBef>
              <a:buNone/>
            </a:pPr>
            <a:endParaRPr lang="en-US" sz="1400" dirty="0">
              <a:latin typeface="Times New Roman" pitchFamily="18" charset="0"/>
              <a:cs typeface="Times New Roman" pitchFamily="18" charset="0"/>
            </a:endParaRPr>
          </a:p>
          <a:p>
            <a:pPr>
              <a:spcBef>
                <a:spcPct val="50000"/>
              </a:spcBef>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p:txBody>
      </p:sp>
      <p:pic>
        <p:nvPicPr>
          <p:cNvPr id="9" name="Picture 8" descr="url.gif"/>
          <p:cNvPicPr>
            <a:picLocks noChangeAspect="1"/>
          </p:cNvPicPr>
          <p:nvPr/>
        </p:nvPicPr>
        <p:blipFill>
          <a:blip r:embed="rId2" cstate="print"/>
          <a:stretch>
            <a:fillRect/>
          </a:stretch>
        </p:blipFill>
        <p:spPr>
          <a:xfrm>
            <a:off x="381000" y="4353017"/>
            <a:ext cx="6172200" cy="2194560"/>
          </a:xfrm>
          <a:prstGeom prst="rect">
            <a:avLst/>
          </a:prstGeom>
        </p:spPr>
      </p:pic>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228600" y="762000"/>
            <a:ext cx="7924800" cy="5943600"/>
          </a:xfrm>
        </p:spPr>
        <p:txBody>
          <a:bodyPr>
            <a:normAutofit/>
          </a:bodyPr>
          <a:lstStyle/>
          <a:p>
            <a:pPr marL="425196" indent="-342900">
              <a:buFont typeface="+mj-lt"/>
              <a:buAutoNum type="arabicPeriod" startAt="4"/>
            </a:pPr>
            <a:r>
              <a:rPr lang="en-US" sz="1400" b="1" dirty="0">
                <a:latin typeface="Times New Roman" pitchFamily="18" charset="0"/>
                <a:cs typeface="Times New Roman" pitchFamily="18" charset="0"/>
              </a:rPr>
              <a:t>Distributed Systems: </a:t>
            </a:r>
          </a:p>
          <a:p>
            <a:pPr lvl="1" algn="just">
              <a:lnSpc>
                <a:spcPct val="150000"/>
              </a:lnSpc>
            </a:pPr>
            <a:r>
              <a:rPr lang="en-US" sz="1400" dirty="0">
                <a:latin typeface="Times New Roman" pitchFamily="18" charset="0"/>
                <a:cs typeface="Times New Roman" pitchFamily="18" charset="0"/>
              </a:rPr>
              <a:t>A Distributed system consists of a collection of autonomous computers, connected through a network and distribute middleware (Provide general purpose services), which enable computer to co-ordinate their activities and to share the resources of the system. </a:t>
            </a:r>
          </a:p>
          <a:p>
            <a:pPr marL="365760" lvl="1" indent="0">
              <a:lnSpc>
                <a:spcPct val="150000"/>
              </a:lnSpc>
              <a:buNone/>
            </a:pPr>
            <a:r>
              <a:rPr lang="en-US" sz="1400" dirty="0">
                <a:latin typeface="Times New Roman" pitchFamily="18" charset="0"/>
                <a:cs typeface="Times New Roman" pitchFamily="18" charset="0"/>
              </a:rPr>
              <a:t>	Example: The internet  – Global access to everybody</a:t>
            </a:r>
          </a:p>
          <a:p>
            <a:pPr>
              <a:buNone/>
            </a:pPr>
            <a:endParaRPr lang="en-US" sz="1400" dirty="0">
              <a:latin typeface="Times New Roman" pitchFamily="18" charset="0"/>
              <a:cs typeface="Times New Roman" pitchFamily="18" charset="0"/>
            </a:endParaRPr>
          </a:p>
          <a:p>
            <a:pPr>
              <a:buNone/>
            </a:pPr>
            <a:r>
              <a:rPr lang="en-US" sz="1400" dirty="0">
                <a:latin typeface="Times New Roman" pitchFamily="18" charset="0"/>
                <a:cs typeface="Times New Roman" pitchFamily="18" charset="0"/>
              </a:rPr>
              <a:t>Networks are typecast based on the distance between their nodes:</a:t>
            </a:r>
          </a:p>
          <a:p>
            <a:pPr lvl="1"/>
            <a:r>
              <a:rPr lang="en-US" sz="1400" dirty="0">
                <a:latin typeface="Times New Roman" pitchFamily="18" charset="0"/>
                <a:cs typeface="Times New Roman" pitchFamily="18" charset="0"/>
              </a:rPr>
              <a:t>LAN – Local area network (Exists within a room, a floor or a building)</a:t>
            </a:r>
          </a:p>
          <a:p>
            <a:pPr lvl="1"/>
            <a:r>
              <a:rPr lang="en-US" sz="1400" dirty="0">
                <a:latin typeface="Times New Roman" pitchFamily="18" charset="0"/>
                <a:cs typeface="Times New Roman" pitchFamily="18" charset="0"/>
              </a:rPr>
              <a:t>WAN – Wide area network (Exists between buildings)</a:t>
            </a:r>
          </a:p>
          <a:p>
            <a:pPr lvl="1"/>
            <a:r>
              <a:rPr lang="en-US" sz="1400" dirty="0">
                <a:latin typeface="Times New Roman" pitchFamily="18" charset="0"/>
                <a:cs typeface="Times New Roman" pitchFamily="18" charset="0"/>
              </a:rPr>
              <a:t>MAN – Metropolitan –area network (Link buildings within a city)</a:t>
            </a:r>
          </a:p>
          <a:p>
            <a:pPr lvl="1"/>
            <a:r>
              <a:rPr lang="en-US" sz="1400" dirty="0">
                <a:latin typeface="Times New Roman" pitchFamily="18" charset="0"/>
                <a:cs typeface="Times New Roman" pitchFamily="18" charset="0"/>
              </a:rPr>
              <a:t>Small-area network – Bluetooth device communicate over a short distance (Several feet)</a:t>
            </a:r>
          </a:p>
          <a:p>
            <a:pPr lvl="1"/>
            <a:endParaRPr lang="en-US" sz="1400" dirty="0">
              <a:latin typeface="Times New Roman" pitchFamily="18" charset="0"/>
              <a:cs typeface="Times New Roman" pitchFamily="18" charset="0"/>
            </a:endParaRPr>
          </a:p>
          <a:p>
            <a:pPr lvl="1"/>
            <a:endParaRPr lang="en-US" sz="1400" dirty="0">
              <a:latin typeface="Times New Roman" pitchFamily="18" charset="0"/>
              <a:cs typeface="Times New Roman" pitchFamily="18" charset="0"/>
            </a:endParaRPr>
          </a:p>
          <a:p>
            <a:pPr lvl="1"/>
            <a:endParaRPr lang="en-US" sz="1400" dirty="0">
              <a:latin typeface="Times New Roman" pitchFamily="18" charset="0"/>
              <a:cs typeface="Times New Roman" pitchFamily="18" charset="0"/>
            </a:endParaRPr>
          </a:p>
          <a:p>
            <a:pPr lvl="1"/>
            <a:endParaRPr lang="en-US" sz="1400" dirty="0">
              <a:latin typeface="Times New Roman" pitchFamily="18" charset="0"/>
              <a:cs typeface="Times New Roman" pitchFamily="18" charset="0"/>
            </a:endParaRPr>
          </a:p>
          <a:p>
            <a:pPr lvl="1"/>
            <a:endParaRPr lang="en-US" sz="1400" dirty="0">
              <a:latin typeface="Times New Roman" pitchFamily="18" charset="0"/>
              <a:cs typeface="Times New Roman" pitchFamily="18" charset="0"/>
            </a:endParaRPr>
          </a:p>
          <a:p>
            <a:pPr lvl="1"/>
            <a:endParaRPr lang="en-US" sz="1400" dirty="0">
              <a:latin typeface="Times New Roman" pitchFamily="18" charset="0"/>
              <a:cs typeface="Times New Roman" pitchFamily="18" charset="0"/>
            </a:endParaRPr>
          </a:p>
          <a:p>
            <a:pPr lvl="1"/>
            <a:endParaRPr lang="en-US" sz="1400" dirty="0">
              <a:latin typeface="Times New Roman" pitchFamily="18" charset="0"/>
              <a:cs typeface="Times New Roman" pitchFamily="18" charset="0"/>
            </a:endParaRPr>
          </a:p>
          <a:p>
            <a:pPr lvl="1"/>
            <a:endParaRPr lang="en-US" sz="1400" dirty="0">
              <a:latin typeface="Times New Roman" pitchFamily="18" charset="0"/>
              <a:cs typeface="Times New Roman" pitchFamily="18" charset="0"/>
            </a:endParaRPr>
          </a:p>
          <a:p>
            <a:pPr lvl="8"/>
            <a:endParaRPr lang="en-US" sz="700">
              <a:latin typeface="Times New Roman" pitchFamily="18" charset="0"/>
              <a:cs typeface="Times New Roman" pitchFamily="18" charset="0"/>
            </a:endParaRPr>
          </a:p>
        </p:txBody>
      </p:sp>
      <p:pic>
        <p:nvPicPr>
          <p:cNvPr id="6" name="Picture 5" descr="mozilla-ignite-illustrates-distributed-computing.jpg"/>
          <p:cNvPicPr>
            <a:picLocks noChangeAspect="1"/>
          </p:cNvPicPr>
          <p:nvPr/>
        </p:nvPicPr>
        <p:blipFill>
          <a:blip r:embed="rId2" cstate="print"/>
          <a:stretch>
            <a:fillRect/>
          </a:stretch>
        </p:blipFill>
        <p:spPr>
          <a:xfrm>
            <a:off x="612559" y="4343400"/>
            <a:ext cx="2286000" cy="1899828"/>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6200" y="4339701"/>
            <a:ext cx="3526970" cy="1851659"/>
          </a:xfrm>
          <a:prstGeom prst="rect">
            <a:avLst/>
          </a:prstGeom>
        </p:spPr>
      </p:pic>
      <p:sp>
        <p:nvSpPr>
          <p:cNvPr id="7"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81000" y="685800"/>
            <a:ext cx="7924800" cy="5943600"/>
          </a:xfrm>
        </p:spPr>
        <p:txBody>
          <a:bodyPr>
            <a:normAutofit fontScale="70000" lnSpcReduction="20000"/>
          </a:bodyPr>
          <a:lstStyle/>
          <a:p>
            <a:pPr>
              <a:buNone/>
            </a:pPr>
            <a:r>
              <a:rPr lang="en-US" sz="2000" b="1" dirty="0">
                <a:latin typeface="Times New Roman" pitchFamily="18" charset="0"/>
                <a:cs typeface="Times New Roman" pitchFamily="18" charset="0"/>
              </a:rPr>
              <a:t>Client - Server Systems:</a:t>
            </a:r>
          </a:p>
          <a:p>
            <a:pPr lvl="1">
              <a:lnSpc>
                <a:spcPct val="170000"/>
              </a:lnSpc>
            </a:pPr>
            <a:r>
              <a:rPr lang="en-US" sz="1800" dirty="0">
                <a:latin typeface="Times New Roman" pitchFamily="18" charset="0"/>
                <a:cs typeface="Times New Roman" pitchFamily="18" charset="0"/>
              </a:rPr>
              <a:t>The client–server computing is a </a:t>
            </a:r>
            <a:r>
              <a:rPr lang="en-US" sz="1800" dirty="0">
                <a:latin typeface="Times New Roman" pitchFamily="18" charset="0"/>
                <a:cs typeface="Times New Roman" pitchFamily="18" charset="0"/>
                <a:hlinkClick r:id="rId2" tooltip="Distributed application"/>
              </a:rPr>
              <a:t>distributed application</a:t>
            </a:r>
            <a:r>
              <a:rPr lang="en-US" sz="1800" dirty="0">
                <a:latin typeface="Times New Roman" pitchFamily="18" charset="0"/>
                <a:cs typeface="Times New Roman" pitchFamily="18" charset="0"/>
              </a:rPr>
              <a:t> structure that partitions tasks or workloads between the providers of a resource or service, called </a:t>
            </a:r>
            <a:r>
              <a:rPr lang="en-US" sz="1800" dirty="0">
                <a:latin typeface="Times New Roman" pitchFamily="18" charset="0"/>
                <a:cs typeface="Times New Roman" pitchFamily="18" charset="0"/>
                <a:hlinkClick r:id="rId3" tooltip="Server (computing)"/>
              </a:rPr>
              <a:t>servers</a:t>
            </a:r>
            <a:r>
              <a:rPr lang="en-US" sz="1800" dirty="0">
                <a:latin typeface="Times New Roman" pitchFamily="18" charset="0"/>
                <a:cs typeface="Times New Roman" pitchFamily="18" charset="0"/>
              </a:rPr>
              <a:t>, and service requesters, called </a:t>
            </a:r>
            <a:r>
              <a:rPr lang="en-US" sz="1800" dirty="0">
                <a:latin typeface="Times New Roman" pitchFamily="18" charset="0"/>
                <a:cs typeface="Times New Roman" pitchFamily="18" charset="0"/>
                <a:hlinkClick r:id="rId4" tooltip="Client (computing)"/>
              </a:rPr>
              <a:t>clients</a:t>
            </a:r>
            <a:r>
              <a:rPr lang="en-US" sz="1800" dirty="0">
                <a:latin typeface="Times New Roman" pitchFamily="18" charset="0"/>
                <a:cs typeface="Times New Roman" pitchFamily="18" charset="0"/>
              </a:rPr>
              <a:t>.</a:t>
            </a:r>
          </a:p>
          <a:p>
            <a:pPr lvl="1">
              <a:lnSpc>
                <a:spcPct val="170000"/>
              </a:lnSpc>
            </a:pPr>
            <a:r>
              <a:rPr lang="en-US" sz="1800" dirty="0">
                <a:latin typeface="Times New Roman" pitchFamily="18" charset="0"/>
                <a:cs typeface="Times New Roman" pitchFamily="18" charset="0"/>
              </a:rPr>
              <a:t>The client </a:t>
            </a:r>
            <a:r>
              <a:rPr lang="en-US" sz="1800" dirty="0">
                <a:latin typeface="Times New Roman" pitchFamily="18" charset="0"/>
                <a:cs typeface="Times New Roman" pitchFamily="18" charset="0"/>
                <a:hlinkClick r:id="rId5" tooltip="Process (computing)"/>
              </a:rPr>
              <a:t>process</a:t>
            </a:r>
            <a:r>
              <a:rPr lang="en-US" sz="1800" dirty="0">
                <a:latin typeface="Times New Roman" pitchFamily="18" charset="0"/>
                <a:cs typeface="Times New Roman" pitchFamily="18" charset="0"/>
              </a:rPr>
              <a:t> always initiates a connection to the server, while the server </a:t>
            </a:r>
            <a:r>
              <a:rPr lang="en-US" sz="1800" dirty="0">
                <a:latin typeface="Times New Roman" pitchFamily="18" charset="0"/>
                <a:cs typeface="Times New Roman" pitchFamily="18" charset="0"/>
                <a:hlinkClick r:id="rId5" tooltip="Process (computing)"/>
              </a:rPr>
              <a:t>process</a:t>
            </a:r>
            <a:r>
              <a:rPr lang="en-US" sz="1800" dirty="0">
                <a:latin typeface="Times New Roman" pitchFamily="18" charset="0"/>
                <a:cs typeface="Times New Roman" pitchFamily="18" charset="0"/>
              </a:rPr>
              <a:t> always waits for requests from any client.</a:t>
            </a: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lvl="1"/>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r>
              <a:rPr lang="en-US" sz="1800" b="1" dirty="0">
                <a:latin typeface="Times New Roman" pitchFamily="18" charset="0"/>
                <a:cs typeface="Times New Roman" pitchFamily="18" charset="0"/>
              </a:rPr>
              <a:t>Server systems can be broadly categorized:</a:t>
            </a:r>
          </a:p>
          <a:p>
            <a:pPr marL="0" lvl="0" indent="0">
              <a:buNone/>
            </a:pPr>
            <a:r>
              <a:rPr lang="en-US" sz="1800" dirty="0">
                <a:latin typeface="Times New Roman" pitchFamily="18" charset="0"/>
                <a:cs typeface="Times New Roman" pitchFamily="18" charset="0"/>
              </a:rPr>
              <a:t>Compute-server systems</a:t>
            </a:r>
          </a:p>
          <a:p>
            <a:pPr lvl="1"/>
            <a:r>
              <a:rPr lang="en-US" sz="1500" dirty="0">
                <a:latin typeface="Times New Roman" pitchFamily="18" charset="0"/>
                <a:cs typeface="Times New Roman" pitchFamily="18" charset="0"/>
              </a:rPr>
              <a:t>Clients can send request to perform a computation, server executes and send back results to client. </a:t>
            </a:r>
          </a:p>
          <a:p>
            <a:pPr marL="0" lvl="0" indent="0">
              <a:buNone/>
            </a:pPr>
            <a:r>
              <a:rPr lang="en-US" sz="1800" dirty="0">
                <a:latin typeface="Times New Roman" pitchFamily="18" charset="0"/>
                <a:cs typeface="Times New Roman" pitchFamily="18" charset="0"/>
              </a:rPr>
              <a:t>File-server systems</a:t>
            </a:r>
          </a:p>
          <a:p>
            <a:pPr lvl="1"/>
            <a:r>
              <a:rPr lang="en-US" sz="1500" dirty="0">
                <a:latin typeface="Times New Roman" pitchFamily="18" charset="0"/>
                <a:cs typeface="Times New Roman" pitchFamily="18" charset="0"/>
              </a:rPr>
              <a:t>Clients can create, update, read and delete files.</a:t>
            </a:r>
          </a:p>
          <a:p>
            <a:pPr>
              <a:buNone/>
            </a:pPr>
            <a:r>
              <a:rPr lang="en-US" sz="1800" dirty="0">
                <a:latin typeface="Times New Roman" pitchFamily="18" charset="0"/>
                <a:cs typeface="Times New Roman" pitchFamily="18" charset="0"/>
              </a:rPr>
              <a:t>Advantages:</a:t>
            </a:r>
          </a:p>
          <a:p>
            <a:pPr lvl="1"/>
            <a:r>
              <a:rPr lang="en-US" sz="1500" dirty="0">
                <a:latin typeface="Times New Roman" pitchFamily="18" charset="0"/>
                <a:cs typeface="Times New Roman" pitchFamily="18" charset="0"/>
              </a:rPr>
              <a:t>Resource sharing</a:t>
            </a:r>
          </a:p>
          <a:p>
            <a:pPr lvl="1"/>
            <a:r>
              <a:rPr lang="en-US" sz="1500" dirty="0">
                <a:latin typeface="Times New Roman" pitchFamily="18" charset="0"/>
                <a:cs typeface="Times New Roman" pitchFamily="18" charset="0"/>
              </a:rPr>
              <a:t>Resource utilization across the boundary</a:t>
            </a:r>
          </a:p>
          <a:p>
            <a:pPr lvl="1"/>
            <a:r>
              <a:rPr lang="en-US" sz="1500" dirty="0">
                <a:latin typeface="Times New Roman" pitchFamily="18" charset="0"/>
                <a:cs typeface="Times New Roman" pitchFamily="18" charset="0"/>
              </a:rPr>
              <a:t>Reliability</a:t>
            </a:r>
          </a:p>
          <a:p>
            <a:pPr lvl="1"/>
            <a:r>
              <a:rPr lang="en-US" sz="1500" dirty="0">
                <a:latin typeface="Times New Roman" pitchFamily="18" charset="0"/>
                <a:cs typeface="Times New Roman" pitchFamily="18" charset="0"/>
              </a:rPr>
              <a:t>Availability of resources and services despite failures.</a:t>
            </a:r>
          </a:p>
          <a:p>
            <a:pPr lvl="1"/>
            <a:r>
              <a:rPr lang="en-US" sz="1500" dirty="0">
                <a:latin typeface="Times New Roman" pitchFamily="18" charset="0"/>
                <a:cs typeface="Times New Roman" pitchFamily="18" charset="0"/>
              </a:rPr>
              <a:t>Communication</a:t>
            </a:r>
          </a:p>
          <a:p>
            <a:pPr lvl="1"/>
            <a:r>
              <a:rPr lang="en-US" sz="1500" dirty="0">
                <a:latin typeface="Times New Roman" pitchFamily="18" charset="0"/>
                <a:cs typeface="Times New Roman" pitchFamily="18" charset="0"/>
              </a:rPr>
              <a:t>Provide communication between remote entities.</a:t>
            </a: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spcBef>
                <a:spcPct val="50000"/>
              </a:spcBef>
              <a:buNone/>
            </a:pPr>
            <a:endParaRPr lang="en-US" sz="1400" dirty="0">
              <a:latin typeface="Calibri" pitchFamily="34" charset="0"/>
            </a:endParaRPr>
          </a:p>
          <a:p>
            <a:pPr>
              <a:spcBef>
                <a:spcPct val="50000"/>
              </a:spcBef>
              <a:buNone/>
            </a:pPr>
            <a:endParaRPr lang="en-US" sz="1400" dirty="0">
              <a:latin typeface="Calibri" pitchFamily="34" charset="0"/>
            </a:endParaRPr>
          </a:p>
          <a:p>
            <a:pPr>
              <a:buNone/>
            </a:pPr>
            <a:endParaRPr lang="en-US" sz="1400" dirty="0"/>
          </a:p>
          <a:p>
            <a:pPr>
              <a:buNone/>
            </a:pPr>
            <a:endParaRPr lang="en-US" sz="1400" dirty="0"/>
          </a:p>
          <a:p>
            <a:pPr>
              <a:buNone/>
            </a:pPr>
            <a:endParaRPr lang="en-US" sz="1400" dirty="0"/>
          </a:p>
          <a:p>
            <a:pPr>
              <a:buNone/>
            </a:pPr>
            <a:endParaRPr lang="en-US" sz="1400" dirty="0"/>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p:txBody>
      </p:sp>
      <p:pic>
        <p:nvPicPr>
          <p:cNvPr id="6" name="Picture 5" descr="server_client.png"/>
          <p:cNvPicPr>
            <a:picLocks noChangeAspect="1"/>
          </p:cNvPicPr>
          <p:nvPr/>
        </p:nvPicPr>
        <p:blipFill>
          <a:blip r:embed="rId6" cstate="print"/>
          <a:stretch>
            <a:fillRect/>
          </a:stretch>
        </p:blipFill>
        <p:spPr>
          <a:xfrm>
            <a:off x="3429000" y="2057400"/>
            <a:ext cx="4191000" cy="1981200"/>
          </a:xfrm>
          <a:prstGeom prst="rect">
            <a:avLst/>
          </a:prstGeom>
        </p:spPr>
      </p:pic>
      <p:sp>
        <p:nvSpPr>
          <p:cNvPr id="7"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81000" y="762000"/>
            <a:ext cx="7924800" cy="5943600"/>
          </a:xfrm>
        </p:spPr>
        <p:txBody>
          <a:bodyPr>
            <a:normAutofit/>
          </a:bodyPr>
          <a:lstStyle/>
          <a:p>
            <a:pPr marL="425196" indent="-342900">
              <a:buFont typeface="+mj-lt"/>
              <a:buAutoNum type="arabicPeriod" startAt="5"/>
            </a:pPr>
            <a:r>
              <a:rPr lang="en-US" sz="1600" b="1" dirty="0">
                <a:latin typeface="Times New Roman" pitchFamily="18" charset="0"/>
                <a:cs typeface="Times New Roman" pitchFamily="18" charset="0"/>
              </a:rPr>
              <a:t>Clustered systems:</a:t>
            </a:r>
          </a:p>
          <a:p>
            <a:pPr lvl="1"/>
            <a:r>
              <a:rPr lang="en-US" sz="1400" dirty="0">
                <a:latin typeface="Times New Roman" pitchFamily="18" charset="0"/>
                <a:cs typeface="Times New Roman" pitchFamily="18" charset="0"/>
              </a:rPr>
              <a:t>Like multiprocessor systems, Clustered systems consists of a set of loosely or tightly connected </a:t>
            </a:r>
            <a:r>
              <a:rPr lang="en-US" sz="1400" dirty="0">
                <a:latin typeface="Times New Roman" pitchFamily="18" charset="0"/>
                <a:cs typeface="Times New Roman" pitchFamily="18" charset="0"/>
                <a:hlinkClick r:id="rId2" tooltip="Computers"/>
              </a:rPr>
              <a:t>computers</a:t>
            </a:r>
            <a:r>
              <a:rPr lang="en-US" sz="1400" dirty="0">
                <a:latin typeface="Times New Roman" pitchFamily="18" charset="0"/>
                <a:cs typeface="Times New Roman" pitchFamily="18" charset="0"/>
              </a:rPr>
              <a:t> that work together.</a:t>
            </a:r>
          </a:p>
          <a:p>
            <a:pPr lvl="1"/>
            <a:r>
              <a:rPr lang="en-US" sz="1400" dirty="0">
                <a:latin typeface="Times New Roman" pitchFamily="18" charset="0"/>
                <a:cs typeface="Times New Roman" pitchFamily="18" charset="0"/>
              </a:rPr>
              <a:t>Cluster </a:t>
            </a:r>
            <a:r>
              <a:rPr lang="en-US" sz="1400" dirty="0">
                <a:solidFill>
                  <a:srgbClr val="FF0000"/>
                </a:solidFill>
                <a:latin typeface="Times New Roman" pitchFamily="18" charset="0"/>
                <a:cs typeface="Times New Roman" pitchFamily="18" charset="0"/>
              </a:rPr>
              <a:t>cannot allow multiple nodes to access the same data </a:t>
            </a:r>
            <a:r>
              <a:rPr lang="en-US" sz="1400" dirty="0">
                <a:latin typeface="Times New Roman" pitchFamily="18" charset="0"/>
                <a:cs typeface="Times New Roman" pitchFamily="18" charset="0"/>
              </a:rPr>
              <a:t>unless a Distributed Lock Manager (DLM).</a:t>
            </a:r>
          </a:p>
          <a:p>
            <a:pPr marL="425196" indent="-342900">
              <a:buNone/>
            </a:pPr>
            <a:r>
              <a:rPr lang="en-US" sz="1600" dirty="0">
                <a:latin typeface="Times New Roman" pitchFamily="18" charset="0"/>
                <a:cs typeface="Times New Roman" pitchFamily="18" charset="0"/>
              </a:rPr>
              <a:t>Asymmetric clustering: </a:t>
            </a:r>
          </a:p>
          <a:p>
            <a:pPr lvl="1"/>
            <a:r>
              <a:rPr lang="en-US" sz="1400" dirty="0">
                <a:latin typeface="Times New Roman" pitchFamily="18" charset="0"/>
                <a:cs typeface="Times New Roman" pitchFamily="18" charset="0"/>
              </a:rPr>
              <a:t>One machine is in hot standby mode (Monitoring activity)while other is running the applications.</a:t>
            </a:r>
          </a:p>
          <a:p>
            <a:pPr marL="425196" indent="-342900">
              <a:buNone/>
            </a:pPr>
            <a:r>
              <a:rPr lang="en-US" sz="1600" dirty="0">
                <a:latin typeface="Times New Roman" pitchFamily="18" charset="0"/>
                <a:cs typeface="Times New Roman" pitchFamily="18" charset="0"/>
              </a:rPr>
              <a:t>Symmetric clustering:</a:t>
            </a:r>
          </a:p>
          <a:p>
            <a:pPr lvl="1"/>
            <a:r>
              <a:rPr lang="en-US" sz="1400" dirty="0">
                <a:latin typeface="Times New Roman" pitchFamily="18" charset="0"/>
                <a:cs typeface="Times New Roman" pitchFamily="18" charset="0"/>
              </a:rPr>
              <a:t>Two or more hosts are running applications, and they are monitoring each other.</a:t>
            </a:r>
          </a:p>
          <a:p>
            <a:pPr marL="425196" indent="-342900">
              <a:buNone/>
            </a:pPr>
            <a:r>
              <a:rPr lang="en-US" sz="1600" dirty="0">
                <a:latin typeface="Times New Roman" pitchFamily="18" charset="0"/>
                <a:cs typeface="Times New Roman" pitchFamily="18" charset="0"/>
              </a:rPr>
              <a:t>	</a:t>
            </a: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a:p>
            <a:pPr lvl="1"/>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a:buNone/>
            </a:pPr>
            <a:endParaRPr lang="en-US" sz="1400" dirty="0">
              <a:latin typeface="Times New Roman" pitchFamily="18" charset="0"/>
              <a:cs typeface="Times New Roman" pitchFamily="18" charset="0"/>
            </a:endParaRPr>
          </a:p>
        </p:txBody>
      </p:sp>
      <p:pic>
        <p:nvPicPr>
          <p:cNvPr id="7" name="Picture 6" descr="1_8_ClusteredSystem.jpg"/>
          <p:cNvPicPr>
            <a:picLocks noChangeAspect="1"/>
          </p:cNvPicPr>
          <p:nvPr/>
        </p:nvPicPr>
        <p:blipFill>
          <a:blip r:embed="rId3" cstate="print"/>
          <a:stretch>
            <a:fillRect/>
          </a:stretch>
        </p:blipFill>
        <p:spPr>
          <a:xfrm>
            <a:off x="685800" y="3886200"/>
            <a:ext cx="4013449" cy="2060448"/>
          </a:xfrm>
          <a:prstGeom prst="rect">
            <a:avLst/>
          </a:prstGeom>
        </p:spPr>
      </p:pic>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95300" y="762000"/>
            <a:ext cx="7924800" cy="5943600"/>
          </a:xfrm>
        </p:spPr>
        <p:txBody>
          <a:bodyPr>
            <a:normAutofit/>
          </a:bodyPr>
          <a:lstStyle/>
          <a:p>
            <a:pPr marL="425196" indent="-342900">
              <a:buFont typeface="+mj-lt"/>
              <a:buAutoNum type="arabicPeriod" startAt="6"/>
            </a:pPr>
            <a:r>
              <a:rPr lang="en-US" sz="1800" b="1" dirty="0">
                <a:latin typeface="Times New Roman" pitchFamily="18" charset="0"/>
                <a:cs typeface="Times New Roman" pitchFamily="18" charset="0"/>
              </a:rPr>
              <a:t>Real time systems:</a:t>
            </a:r>
          </a:p>
          <a:p>
            <a:pPr lvl="1">
              <a:lnSpc>
                <a:spcPct val="150000"/>
              </a:lnSpc>
            </a:pPr>
            <a:r>
              <a:rPr lang="en-US" sz="1400" dirty="0">
                <a:latin typeface="Times New Roman" pitchFamily="18" charset="0"/>
                <a:cs typeface="Times New Roman" pitchFamily="18" charset="0"/>
              </a:rPr>
              <a:t>A real-time system is one that must process information and produce a response within a specified time, else risk severe consequences, including failure. (Well defined fixed time constraints)</a:t>
            </a:r>
          </a:p>
          <a:p>
            <a:pPr>
              <a:lnSpc>
                <a:spcPct val="150000"/>
              </a:lnSpc>
              <a:buNone/>
            </a:pPr>
            <a:r>
              <a:rPr lang="en-US" sz="1400" dirty="0">
                <a:latin typeface="Times New Roman" pitchFamily="18" charset="0"/>
                <a:cs typeface="Times New Roman" pitchFamily="18" charset="0"/>
              </a:rPr>
              <a:t>	Examples:</a:t>
            </a:r>
          </a:p>
          <a:p>
            <a:pPr>
              <a:lnSpc>
                <a:spcPct val="150000"/>
              </a:lnSpc>
              <a:buNone/>
            </a:pPr>
            <a:r>
              <a:rPr lang="en-US" sz="1400" dirty="0">
                <a:latin typeface="Times New Roman" pitchFamily="18" charset="0"/>
                <a:cs typeface="Times New Roman" pitchFamily="18" charset="0"/>
              </a:rPr>
              <a:t>	ABS, aircraft control, ticket reservation system at airport, over-temperature monitor in nuclear power station, oven temperature controller, fuel injection system, scientific equipments etc..</a:t>
            </a:r>
          </a:p>
          <a:p>
            <a:pPr>
              <a:buNone/>
            </a:pPr>
            <a:endParaRPr lang="en-US" sz="1400" dirty="0">
              <a:latin typeface="Times New Roman" pitchFamily="18" charset="0"/>
              <a:cs typeface="Times New Roman" pitchFamily="18" charset="0"/>
            </a:endParaRPr>
          </a:p>
          <a:p>
            <a:pPr>
              <a:buNone/>
            </a:pPr>
            <a:r>
              <a:rPr lang="en-US" sz="1400" b="1" dirty="0">
                <a:latin typeface="Times New Roman" pitchFamily="18" charset="0"/>
                <a:cs typeface="Times New Roman" pitchFamily="18" charset="0"/>
              </a:rPr>
              <a:t>Real time systems comes into two flavors:</a:t>
            </a:r>
          </a:p>
          <a:p>
            <a:pPr marL="0" indent="0">
              <a:buNone/>
            </a:pPr>
            <a:r>
              <a:rPr lang="en-US" sz="1400" dirty="0">
                <a:solidFill>
                  <a:srgbClr val="FF0000"/>
                </a:solidFill>
                <a:latin typeface="Times New Roman" pitchFamily="18" charset="0"/>
                <a:cs typeface="Times New Roman" pitchFamily="18" charset="0"/>
              </a:rPr>
              <a:t>Hard real time system</a:t>
            </a:r>
          </a:p>
          <a:p>
            <a:pPr lvl="1">
              <a:lnSpc>
                <a:spcPct val="150000"/>
              </a:lnSpc>
            </a:pPr>
            <a:r>
              <a:rPr lang="en-US" sz="1400" dirty="0">
                <a:latin typeface="Times New Roman" pitchFamily="18" charset="0"/>
                <a:cs typeface="Times New Roman" pitchFamily="18" charset="0"/>
              </a:rPr>
              <a:t>The system guarantees that critical tasks be completed on time.</a:t>
            </a:r>
          </a:p>
          <a:p>
            <a:pPr lvl="1">
              <a:lnSpc>
                <a:spcPct val="150000"/>
              </a:lnSpc>
            </a:pPr>
            <a:r>
              <a:rPr lang="en-US" sz="1400" dirty="0">
                <a:latin typeface="Times New Roman" pitchFamily="18" charset="0"/>
                <a:cs typeface="Times New Roman" pitchFamily="18" charset="0"/>
              </a:rPr>
              <a:t>The preemption period should be very less .</a:t>
            </a:r>
          </a:p>
          <a:p>
            <a:pPr marL="365760" lvl="1" indent="0">
              <a:buNone/>
            </a:pPr>
            <a:r>
              <a:rPr lang="en-US" sz="1400" dirty="0">
                <a:latin typeface="Times New Roman" pitchFamily="18" charset="0"/>
                <a:cs typeface="Times New Roman" pitchFamily="18" charset="0"/>
              </a:rPr>
              <a:t>	Ex: Rocket launching</a:t>
            </a:r>
          </a:p>
          <a:p>
            <a:pPr marL="0" indent="0">
              <a:buNone/>
            </a:pPr>
            <a:r>
              <a:rPr lang="en-US" sz="1400" dirty="0">
                <a:solidFill>
                  <a:srgbClr val="FF0000"/>
                </a:solidFill>
                <a:latin typeface="Times New Roman" pitchFamily="18" charset="0"/>
                <a:cs typeface="Times New Roman" pitchFamily="18" charset="0"/>
              </a:rPr>
              <a:t>Soft real time system</a:t>
            </a:r>
          </a:p>
          <a:p>
            <a:pPr lvl="1">
              <a:lnSpc>
                <a:spcPct val="150000"/>
              </a:lnSpc>
            </a:pPr>
            <a:r>
              <a:rPr lang="en-US" sz="1400" dirty="0">
                <a:latin typeface="Times New Roman" pitchFamily="18" charset="0"/>
                <a:cs typeface="Times New Roman" pitchFamily="18" charset="0"/>
              </a:rPr>
              <a:t>The task and its deadline is manageable but we should met the condition most of the all the time.</a:t>
            </a:r>
          </a:p>
          <a:p>
            <a:pPr lvl="1">
              <a:lnSpc>
                <a:spcPct val="150000"/>
              </a:lnSpc>
            </a:pPr>
            <a:r>
              <a:rPr lang="en-US" sz="1400" dirty="0">
                <a:latin typeface="Times New Roman" pitchFamily="18" charset="0"/>
                <a:cs typeface="Times New Roman" pitchFamily="18" charset="0"/>
              </a:rPr>
              <a:t>The preemption period for this can be more.</a:t>
            </a:r>
          </a:p>
          <a:p>
            <a:pPr marL="365760" lvl="1" indent="0">
              <a:buNone/>
            </a:pPr>
            <a:r>
              <a:rPr lang="en-US" sz="1400" dirty="0">
                <a:latin typeface="Times New Roman" pitchFamily="18" charset="0"/>
                <a:cs typeface="Times New Roman" pitchFamily="18" charset="0"/>
              </a:rPr>
              <a:t>	Ex: camera and washing machine etc..</a:t>
            </a:r>
          </a:p>
        </p:txBody>
      </p:sp>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228600" y="762000"/>
            <a:ext cx="8534400" cy="6096000"/>
          </a:xfrm>
        </p:spPr>
        <p:txBody>
          <a:bodyPr>
            <a:normAutofit/>
          </a:bodyPr>
          <a:lstStyle/>
          <a:p>
            <a:pPr marL="0" lvl="0" indent="0">
              <a:buNone/>
            </a:pPr>
            <a:r>
              <a:rPr lang="en-US" sz="1400" dirty="0">
                <a:latin typeface="Times New Roman" panose="02020603050405020304" pitchFamily="18" charset="0"/>
                <a:cs typeface="Times New Roman" panose="02020603050405020304" pitchFamily="18" charset="0"/>
              </a:rPr>
              <a:t>Hardware:</a:t>
            </a:r>
          </a:p>
          <a:p>
            <a:pPr marL="423863" indent="33338">
              <a:buFont typeface="+mj-lt"/>
              <a:buAutoNum type="arabicPeriod"/>
            </a:pPr>
            <a:r>
              <a:rPr lang="en-US" sz="1400" dirty="0">
                <a:latin typeface="Times New Roman" panose="02020603050405020304" pitchFamily="18" charset="0"/>
                <a:cs typeface="Times New Roman" panose="02020603050405020304" pitchFamily="18" charset="0"/>
              </a:rPr>
              <a:t> CPU – Central Processing Unit</a:t>
            </a:r>
          </a:p>
          <a:p>
            <a:pPr marL="423863" indent="33338">
              <a:buFont typeface="+mj-lt"/>
              <a:buAutoNum type="arabicPeriod"/>
            </a:pPr>
            <a:r>
              <a:rPr lang="en-US" sz="1400" dirty="0">
                <a:latin typeface="Times New Roman" panose="02020603050405020304" pitchFamily="18" charset="0"/>
                <a:cs typeface="Times New Roman" panose="02020603050405020304" pitchFamily="18" charset="0"/>
              </a:rPr>
              <a:t> Memory </a:t>
            </a:r>
          </a:p>
          <a:p>
            <a:pPr marL="423863" indent="33338">
              <a:buFont typeface="+mj-lt"/>
              <a:buAutoNum type="arabicPeriod"/>
            </a:pPr>
            <a:r>
              <a:rPr lang="en-US" sz="1400" dirty="0">
                <a:latin typeface="Times New Roman" panose="02020603050405020304" pitchFamily="18" charset="0"/>
                <a:cs typeface="Times New Roman" panose="02020603050405020304" pitchFamily="18" charset="0"/>
              </a:rPr>
              <a:t> I/O devices</a:t>
            </a:r>
          </a:p>
          <a:p>
            <a:pPr marL="0" indent="0">
              <a:buNone/>
            </a:pPr>
            <a:r>
              <a:rPr lang="en-US" sz="1400" dirty="0">
                <a:latin typeface="Times New Roman" panose="02020603050405020304" pitchFamily="18" charset="0"/>
                <a:cs typeface="Times New Roman" panose="02020603050405020304" pitchFamily="18" charset="0"/>
              </a:rPr>
              <a:t>CPU:</a:t>
            </a:r>
          </a:p>
          <a:p>
            <a:pPr marL="568325" lvl="1" indent="-222250">
              <a:lnSpc>
                <a:spcPct val="170000"/>
              </a:lnSpc>
            </a:pPr>
            <a:r>
              <a:rPr lang="en-US" sz="1400" dirty="0">
                <a:latin typeface="Times New Roman" panose="02020603050405020304" pitchFamily="18" charset="0"/>
                <a:cs typeface="Times New Roman" panose="02020603050405020304" pitchFamily="18" charset="0"/>
              </a:rPr>
              <a:t>It is hardware within a computer which reads instruction to perform specific action. [performing the basic arithmetic, logical, control and </a:t>
            </a:r>
            <a:r>
              <a:rPr lang="en-US" sz="1400" dirty="0">
                <a:latin typeface="Times New Roman" panose="02020603050405020304" pitchFamily="18" charset="0"/>
                <a:cs typeface="Times New Roman" panose="02020603050405020304" pitchFamily="18" charset="0"/>
                <a:hlinkClick r:id="rId2" tooltip="Input/output"/>
              </a:rPr>
              <a:t>input/output</a:t>
            </a:r>
            <a:r>
              <a:rPr lang="en-US" sz="1400" dirty="0">
                <a:latin typeface="Times New Roman" panose="02020603050405020304" pitchFamily="18" charset="0"/>
                <a:cs typeface="Times New Roman" panose="02020603050405020304" pitchFamily="18" charset="0"/>
              </a:rPr>
              <a:t> operations specified by the instructions]</a:t>
            </a:r>
          </a:p>
          <a:p>
            <a:pPr>
              <a:buNone/>
            </a:pPr>
            <a:endParaRPr lang="en-US" sz="1400" dirty="0"/>
          </a:p>
          <a:p>
            <a:endParaRPr lang="en-US" sz="1400" dirty="0"/>
          </a:p>
          <a:p>
            <a:endParaRPr lang="en-US" sz="1400" dirty="0"/>
          </a:p>
          <a:p>
            <a:endParaRPr lang="en-US" sz="1400" dirty="0"/>
          </a:p>
          <a:p>
            <a:endParaRPr lang="en-US" sz="1400" dirty="0"/>
          </a:p>
          <a:p>
            <a:pPr>
              <a:buNone/>
            </a:pPr>
            <a:endParaRPr lang="en-US" sz="1400" dirty="0">
              <a:latin typeface="Times New Roman" pitchFamily="18" charset="0"/>
              <a:cs typeface="Times New Roman" pitchFamily="18" charset="0"/>
            </a:endParaRPr>
          </a:p>
          <a:p>
            <a:pPr marL="425196" indent="-342900">
              <a:buFont typeface="+mj-lt"/>
              <a:buAutoNum type="arabicPeriod"/>
            </a:pPr>
            <a:endParaRPr lang="en-US" sz="1400" dirty="0">
              <a:latin typeface="Times New Roman" pitchFamily="18" charset="0"/>
              <a:cs typeface="Times New Roman" pitchFamily="18" charset="0"/>
            </a:endParaRPr>
          </a:p>
          <a:p>
            <a:pPr>
              <a:buNone/>
            </a:pPr>
            <a:endParaRPr lang="en-US" sz="1100" dirty="0">
              <a:latin typeface="Times New Roman" pitchFamily="18" charset="0"/>
              <a:cs typeface="Times New Roman" pitchFamily="18" charset="0"/>
            </a:endParaRPr>
          </a:p>
        </p:txBody>
      </p:sp>
      <p:pic>
        <p:nvPicPr>
          <p:cNvPr id="6" name="Picture 5" descr="CPU.png"/>
          <p:cNvPicPr>
            <a:picLocks noChangeAspect="1"/>
          </p:cNvPicPr>
          <p:nvPr/>
        </p:nvPicPr>
        <p:blipFill>
          <a:blip r:embed="rId3" cstate="print"/>
          <a:stretch>
            <a:fillRect/>
          </a:stretch>
        </p:blipFill>
        <p:spPr>
          <a:xfrm>
            <a:off x="685800" y="3124200"/>
            <a:ext cx="6613497" cy="3467595"/>
          </a:xfrm>
          <a:prstGeom prst="rect">
            <a:avLst/>
          </a:prstGeom>
        </p:spPr>
      </p:pic>
      <p:sp>
        <p:nvSpPr>
          <p:cNvPr id="7"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 </a:t>
            </a:r>
            <a:r>
              <a:rPr lang="en-IN" sz="1600" b="1" dirty="0">
                <a:latin typeface="Times New Roman" pitchFamily="18" charset="0"/>
                <a:cs typeface="Times New Roman" pitchFamily="18" charset="0"/>
              </a:rPr>
              <a:t>(2015R Regulation)</a:t>
            </a:r>
            <a:endParaRPr lang="en-US" sz="1600" dirty="0">
              <a:latin typeface="Times New Roman" pitchFamily="18" charset="0"/>
              <a:cs typeface="Times New Roman"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04800" y="762000"/>
            <a:ext cx="7924800" cy="5943600"/>
          </a:xfrm>
        </p:spPr>
        <p:txBody>
          <a:bodyPr>
            <a:normAutofit/>
          </a:bodyPr>
          <a:lstStyle/>
          <a:p>
            <a:pPr marL="425196" indent="-342900">
              <a:buFont typeface="+mj-lt"/>
              <a:buAutoNum type="arabicPeriod" startAt="7"/>
            </a:pPr>
            <a:r>
              <a:rPr lang="en-US" sz="1600" b="1" dirty="0">
                <a:latin typeface="Times New Roman" pitchFamily="18" charset="0"/>
                <a:cs typeface="Times New Roman" pitchFamily="18" charset="0"/>
              </a:rPr>
              <a:t>Handheld Systems:</a:t>
            </a:r>
          </a:p>
          <a:p>
            <a:pPr lvl="1"/>
            <a:r>
              <a:rPr lang="en-US" sz="1400" dirty="0">
                <a:latin typeface="Times New Roman" pitchFamily="18" charset="0"/>
                <a:cs typeface="Times New Roman" pitchFamily="18" charset="0"/>
              </a:rPr>
              <a:t>Handheld operating systems are designed to run on machines that have lower speed processors, small display screens and less memory.</a:t>
            </a:r>
          </a:p>
          <a:p>
            <a:pPr marL="425196" indent="-342900">
              <a:buNone/>
            </a:pPr>
            <a:r>
              <a:rPr lang="en-US" sz="1600" dirty="0">
                <a:latin typeface="Times New Roman" pitchFamily="18" charset="0"/>
                <a:cs typeface="Times New Roman" pitchFamily="18" charset="0"/>
              </a:rPr>
              <a:t>		Ex: </a:t>
            </a:r>
            <a:r>
              <a:rPr lang="en-US" sz="1400" dirty="0"/>
              <a:t> Personal Digital Assistants (PDAs), Cellular telephones et..</a:t>
            </a:r>
          </a:p>
          <a:p>
            <a:pPr marL="425196" indent="-342900">
              <a:buNone/>
            </a:pPr>
            <a:r>
              <a:rPr lang="en-US" sz="1400" dirty="0"/>
              <a:t>Major competitors are :</a:t>
            </a:r>
          </a:p>
          <a:p>
            <a:pPr lvl="1"/>
            <a:r>
              <a:rPr lang="en-US" sz="1400" dirty="0">
                <a:latin typeface="Times New Roman" pitchFamily="18" charset="0"/>
                <a:cs typeface="Times New Roman" pitchFamily="18" charset="0"/>
              </a:rPr>
              <a:t>Palm corporation with their Palm OS </a:t>
            </a:r>
          </a:p>
          <a:p>
            <a:pPr lvl="1"/>
            <a:r>
              <a:rPr lang="en-US" sz="1400" dirty="0">
                <a:latin typeface="Times New Roman" pitchFamily="18" charset="0"/>
                <a:cs typeface="Times New Roman" pitchFamily="18" charset="0"/>
              </a:rPr>
              <a:t>Microsoft with Pocket PC.</a:t>
            </a:r>
          </a:p>
          <a:p>
            <a:pPr lvl="1"/>
            <a:r>
              <a:rPr lang="en-US" sz="1400" dirty="0">
                <a:latin typeface="Times New Roman" pitchFamily="18" charset="0"/>
                <a:cs typeface="Times New Roman" pitchFamily="18" charset="0"/>
              </a:rPr>
              <a:t>Nokia with Symbian OS</a:t>
            </a:r>
          </a:p>
          <a:p>
            <a:pPr lvl="1"/>
            <a:r>
              <a:rPr lang="en-US" sz="1400" dirty="0">
                <a:latin typeface="Times New Roman" pitchFamily="18" charset="0"/>
                <a:cs typeface="Times New Roman" pitchFamily="18" charset="0"/>
              </a:rPr>
              <a:t>Google Android etc…</a:t>
            </a:r>
          </a:p>
        </p:txBody>
      </p:sp>
      <p:pic>
        <p:nvPicPr>
          <p:cNvPr id="6" name="Picture 5" descr="3_1328631401.jpg"/>
          <p:cNvPicPr>
            <a:picLocks noChangeAspect="1"/>
          </p:cNvPicPr>
          <p:nvPr/>
        </p:nvPicPr>
        <p:blipFill>
          <a:blip r:embed="rId2" cstate="print"/>
          <a:stretch>
            <a:fillRect/>
          </a:stretch>
        </p:blipFill>
        <p:spPr>
          <a:xfrm>
            <a:off x="3302915" y="3810000"/>
            <a:ext cx="2131786" cy="2238375"/>
          </a:xfrm>
          <a:prstGeom prst="rect">
            <a:avLst/>
          </a:prstGeom>
        </p:spPr>
      </p:pic>
      <p:pic>
        <p:nvPicPr>
          <p:cNvPr id="9" name="Picture 8" descr="Sony_PSP_go__Handheld_game_system__black_xlarge.jpeg"/>
          <p:cNvPicPr>
            <a:picLocks noChangeAspect="1"/>
          </p:cNvPicPr>
          <p:nvPr/>
        </p:nvPicPr>
        <p:blipFill>
          <a:blip r:embed="rId3" cstate="print"/>
          <a:stretch>
            <a:fillRect/>
          </a:stretch>
        </p:blipFill>
        <p:spPr>
          <a:xfrm>
            <a:off x="6019800" y="4543425"/>
            <a:ext cx="2297107" cy="1857375"/>
          </a:xfrm>
          <a:prstGeom prst="rect">
            <a:avLst/>
          </a:prstGeom>
        </p:spPr>
      </p:pic>
      <p:pic>
        <p:nvPicPr>
          <p:cNvPr id="10" name="Picture 9" descr="home-cellphones.jpg"/>
          <p:cNvPicPr>
            <a:picLocks noChangeAspect="1"/>
          </p:cNvPicPr>
          <p:nvPr/>
        </p:nvPicPr>
        <p:blipFill>
          <a:blip r:embed="rId4" cstate="print"/>
          <a:stretch>
            <a:fillRect/>
          </a:stretch>
        </p:blipFill>
        <p:spPr>
          <a:xfrm>
            <a:off x="533400" y="3657600"/>
            <a:ext cx="2547257" cy="2743200"/>
          </a:xfrm>
          <a:prstGeom prst="rect">
            <a:avLst/>
          </a:prstGeom>
        </p:spPr>
      </p:pic>
      <p:pic>
        <p:nvPicPr>
          <p:cNvPr id="11" name="Picture 10" descr="janam_xm2_rfid_410.jpg"/>
          <p:cNvPicPr>
            <a:picLocks noChangeAspect="1"/>
          </p:cNvPicPr>
          <p:nvPr/>
        </p:nvPicPr>
        <p:blipFill>
          <a:blip r:embed="rId5" cstate="print"/>
          <a:stretch>
            <a:fillRect/>
          </a:stretch>
        </p:blipFill>
        <p:spPr>
          <a:xfrm>
            <a:off x="6019800" y="1933852"/>
            <a:ext cx="2177928" cy="2209800"/>
          </a:xfrm>
          <a:prstGeom prst="rect">
            <a:avLst/>
          </a:prstGeom>
        </p:spPr>
      </p:pic>
      <p:sp>
        <p:nvSpPr>
          <p:cNvPr id="12"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153880" y="762000"/>
            <a:ext cx="7924800" cy="5943600"/>
          </a:xfrm>
        </p:spPr>
        <p:txBody>
          <a:bodyPr>
            <a:normAutofit/>
          </a:bodyPr>
          <a:lstStyle/>
          <a:p>
            <a:pPr marL="425196" indent="-342900">
              <a:buFont typeface="+mj-lt"/>
              <a:buAutoNum type="arabicPeriod" startAt="8"/>
            </a:pPr>
            <a:r>
              <a:rPr lang="en-US" sz="1600" b="1" dirty="0">
                <a:latin typeface="Times New Roman" pitchFamily="18" charset="0"/>
                <a:cs typeface="Times New Roman" pitchFamily="18" charset="0"/>
              </a:rPr>
              <a:t>Open Source Systems:</a:t>
            </a:r>
          </a:p>
          <a:p>
            <a:pPr lvl="1"/>
            <a:r>
              <a:rPr lang="en-US" sz="1400" dirty="0">
                <a:latin typeface="Times New Roman" pitchFamily="18" charset="0"/>
                <a:cs typeface="Times New Roman" pitchFamily="18" charset="0"/>
              </a:rPr>
              <a:t>Open source as a </a:t>
            </a:r>
            <a:r>
              <a:rPr lang="en-US" sz="1400" dirty="0">
                <a:latin typeface="Times New Roman" pitchFamily="18" charset="0"/>
                <a:cs typeface="Times New Roman" pitchFamily="18" charset="0"/>
                <a:hlinkClick r:id="rId2" tooltip="Software development"/>
              </a:rPr>
              <a:t>development</a:t>
            </a:r>
            <a:r>
              <a:rPr lang="en-US" sz="1400" dirty="0">
                <a:latin typeface="Times New Roman" pitchFamily="18" charset="0"/>
                <a:cs typeface="Times New Roman" pitchFamily="18" charset="0"/>
              </a:rPr>
              <a:t> model promotes universal access via a </a:t>
            </a:r>
            <a:r>
              <a:rPr lang="en-US" sz="1400" dirty="0">
                <a:latin typeface="Times New Roman" pitchFamily="18" charset="0"/>
                <a:cs typeface="Times New Roman" pitchFamily="18" charset="0"/>
                <a:hlinkClick r:id="rId3" tooltip="Free license"/>
              </a:rPr>
              <a:t>free license</a:t>
            </a:r>
            <a:r>
              <a:rPr lang="en-US" sz="1400" dirty="0">
                <a:latin typeface="Times New Roman" pitchFamily="18" charset="0"/>
                <a:cs typeface="Times New Roman" pitchFamily="18" charset="0"/>
              </a:rPr>
              <a:t> to a product's design, blueprint, software etc.. </a:t>
            </a:r>
          </a:p>
          <a:p>
            <a:pPr lvl="1"/>
            <a:r>
              <a:rPr lang="en-US" sz="1400" dirty="0">
                <a:latin typeface="Times New Roman" pitchFamily="18" charset="0"/>
                <a:cs typeface="Times New Roman" pitchFamily="18" charset="0"/>
              </a:rPr>
              <a:t>Universal redistribution for subsequent improvements to it by anyone.</a:t>
            </a:r>
          </a:p>
          <a:p>
            <a:pPr marL="425196" indent="-342900">
              <a:buNone/>
            </a:pPr>
            <a:endParaRPr lang="en-US" sz="1600" b="1" dirty="0">
              <a:latin typeface="Times New Roman" pitchFamily="18" charset="0"/>
              <a:cs typeface="Times New Roman" pitchFamily="18" charset="0"/>
            </a:endParaRPr>
          </a:p>
          <a:p>
            <a:pPr marL="425196" indent="-342900">
              <a:buNone/>
            </a:pPr>
            <a:r>
              <a:rPr lang="en-US" sz="1600" b="1" dirty="0">
                <a:latin typeface="Times New Roman" pitchFamily="18" charset="0"/>
                <a:cs typeface="Times New Roman" pitchFamily="18" charset="0"/>
              </a:rPr>
              <a:t>Goal of obtaining and guaranteeing certain freedoms for </a:t>
            </a:r>
            <a:r>
              <a:rPr lang="en-US" sz="1600" b="1" dirty="0">
                <a:latin typeface="Times New Roman" pitchFamily="18" charset="0"/>
                <a:cs typeface="Times New Roman" pitchFamily="18" charset="0"/>
                <a:hlinkClick r:id="rId4" tooltip="Software users"/>
              </a:rPr>
              <a:t>software users</a:t>
            </a:r>
            <a:r>
              <a:rPr lang="en-US" sz="1600" b="1" dirty="0">
                <a:latin typeface="Times New Roman" pitchFamily="18" charset="0"/>
                <a:cs typeface="Times New Roman" pitchFamily="18" charset="0"/>
              </a:rPr>
              <a:t>:</a:t>
            </a:r>
          </a:p>
          <a:p>
            <a:pPr lvl="1"/>
            <a:r>
              <a:rPr lang="en-US" sz="1400" dirty="0">
                <a:latin typeface="Times New Roman" pitchFamily="18" charset="0"/>
                <a:cs typeface="Times New Roman" pitchFamily="18" charset="0"/>
              </a:rPr>
              <a:t>Freedom to run the software, to study and change the software, and to redistribute copies with or without changes.</a:t>
            </a:r>
          </a:p>
          <a:p>
            <a:pPr lvl="1"/>
            <a:r>
              <a:rPr lang="en-US" sz="1400" dirty="0">
                <a:latin typeface="Times New Roman" pitchFamily="18" charset="0"/>
                <a:cs typeface="Times New Roman" pitchFamily="18" charset="0"/>
              </a:rPr>
              <a:t>Started by Free Software Foundation(FSF), which has “Copy left” GNU Public License (GPL)</a:t>
            </a:r>
          </a:p>
          <a:p>
            <a:pPr marL="425196" indent="-342900">
              <a:buNone/>
            </a:pPr>
            <a:r>
              <a:rPr lang="en-US" sz="1600" dirty="0">
                <a:latin typeface="Times New Roman" pitchFamily="18" charset="0"/>
                <a:cs typeface="Times New Roman" pitchFamily="18" charset="0"/>
              </a:rPr>
              <a:t>		</a:t>
            </a:r>
          </a:p>
          <a:p>
            <a:pPr>
              <a:buNone/>
            </a:pPr>
            <a:r>
              <a:rPr lang="en-US" sz="1600" dirty="0">
                <a:latin typeface="Times New Roman" pitchFamily="18" charset="0"/>
                <a:cs typeface="Times New Roman" pitchFamily="18" charset="0"/>
                <a:hlinkClick r:id="rId5" tooltip="Richard Stallman"/>
              </a:rPr>
              <a:t>Richard Stallman</a:t>
            </a:r>
            <a:r>
              <a:rPr lang="en-US" sz="1600" dirty="0">
                <a:latin typeface="Times New Roman" pitchFamily="18" charset="0"/>
                <a:cs typeface="Times New Roman" pitchFamily="18" charset="0"/>
              </a:rPr>
              <a:t>, founder of the </a:t>
            </a:r>
            <a:r>
              <a:rPr lang="en-US" sz="1600" dirty="0">
                <a:latin typeface="Times New Roman" pitchFamily="18" charset="0"/>
                <a:cs typeface="Times New Roman" pitchFamily="18" charset="0"/>
                <a:hlinkClick r:id="rId6" tooltip="GNU Project"/>
              </a:rPr>
              <a:t>GNU Project</a:t>
            </a:r>
            <a:endParaRPr lang="en-US" sz="1600" dirty="0">
              <a:latin typeface="Times New Roman" pitchFamily="18" charset="0"/>
              <a:cs typeface="Times New Roman" pitchFamily="18" charset="0"/>
            </a:endParaRPr>
          </a:p>
          <a:p>
            <a:pPr>
              <a:buNone/>
            </a:pPr>
            <a:r>
              <a:rPr lang="en-US" sz="1600" dirty="0">
                <a:latin typeface="Times New Roman" pitchFamily="18" charset="0"/>
                <a:cs typeface="Times New Roman" pitchFamily="18" charset="0"/>
              </a:rPr>
              <a:t> and the free software movement, in or before 2002.</a:t>
            </a:r>
          </a:p>
          <a:p>
            <a:pPr>
              <a:buNone/>
            </a:pPr>
            <a:endParaRPr lang="en-US" sz="1600" dirty="0">
              <a:latin typeface="Times New Roman" pitchFamily="18" charset="0"/>
              <a:cs typeface="Times New Roman" pitchFamily="18" charset="0"/>
            </a:endParaRPr>
          </a:p>
          <a:p>
            <a:pPr>
              <a:buNone/>
            </a:pPr>
            <a:r>
              <a:rPr lang="en-US" sz="1600" dirty="0">
                <a:latin typeface="Times New Roman" pitchFamily="18" charset="0"/>
                <a:cs typeface="Times New Roman" pitchFamily="18" charset="0"/>
              </a:rPr>
              <a:t>Non-proprietary:</a:t>
            </a:r>
          </a:p>
          <a:p>
            <a:pPr>
              <a:buNone/>
            </a:pPr>
            <a:r>
              <a:rPr lang="en-US" sz="1600" dirty="0">
                <a:latin typeface="Times New Roman" pitchFamily="18" charset="0"/>
                <a:cs typeface="Times New Roman" pitchFamily="18" charset="0"/>
              </a:rPr>
              <a:t>Ex: Unix-like , Linux, Android etc..</a:t>
            </a:r>
          </a:p>
        </p:txBody>
      </p:sp>
      <p:pic>
        <p:nvPicPr>
          <p:cNvPr id="8" name="Picture 7" descr="Richard_Matthew_Stallman2.jpeg.jpeg"/>
          <p:cNvPicPr>
            <a:picLocks noChangeAspect="1"/>
          </p:cNvPicPr>
          <p:nvPr/>
        </p:nvPicPr>
        <p:blipFill>
          <a:blip r:embed="rId7" cstate="print"/>
          <a:stretch>
            <a:fillRect/>
          </a:stretch>
        </p:blipFill>
        <p:spPr>
          <a:xfrm>
            <a:off x="5181600" y="3657600"/>
            <a:ext cx="2509059" cy="2438400"/>
          </a:xfrm>
          <a:prstGeom prst="rect">
            <a:avLst/>
          </a:prstGeom>
        </p:spPr>
      </p:pic>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8A4D8-AD1F-4BB7-84D6-2E6B8F67357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909075-76C4-45D6-9818-18B93780B0F6}"/>
              </a:ext>
            </a:extLst>
          </p:cNvPr>
          <p:cNvSpPr>
            <a:spLocks noGrp="1"/>
          </p:cNvSpPr>
          <p:nvPr>
            <p:ph sz="quarter" idx="1"/>
          </p:nvPr>
        </p:nvSpPr>
        <p:spPr/>
        <p:txBody>
          <a:bodyPr>
            <a:normAutofit/>
          </a:bodyPr>
          <a:lstStyle/>
          <a:p>
            <a:pPr marL="0" indent="0" algn="ctr">
              <a:buNone/>
            </a:pPr>
            <a:endParaRPr lang="en-US" sz="3600" dirty="0">
              <a:latin typeface="Times New Roman" pitchFamily="18" charset="0"/>
              <a:cs typeface="Times New Roman" pitchFamily="18" charset="0"/>
            </a:endParaRPr>
          </a:p>
          <a:p>
            <a:pPr marL="0" indent="0" algn="ctr">
              <a:buNone/>
            </a:pPr>
            <a:endParaRPr lang="en-US" sz="3600" dirty="0">
              <a:latin typeface="Times New Roman" pitchFamily="18" charset="0"/>
              <a:cs typeface="Times New Roman" pitchFamily="18" charset="0"/>
            </a:endParaRPr>
          </a:p>
          <a:p>
            <a:pPr marL="0" indent="0" algn="ctr">
              <a:buNone/>
            </a:pPr>
            <a:r>
              <a:rPr lang="en-US" sz="3600" dirty="0">
                <a:latin typeface="Times New Roman" pitchFamily="18" charset="0"/>
                <a:cs typeface="Times New Roman" pitchFamily="18" charset="0"/>
              </a:rPr>
              <a:t>Operating System Components</a:t>
            </a:r>
            <a:endParaRPr lang="en-US" sz="3600" dirty="0"/>
          </a:p>
        </p:txBody>
      </p:sp>
    </p:spTree>
    <p:extLst>
      <p:ext uri="{BB962C8B-B14F-4D97-AF65-F5344CB8AC3E}">
        <p14:creationId xmlns:p14="http://schemas.microsoft.com/office/powerpoint/2010/main" val="3467180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E69AA-B7C5-4CA0-94DB-A6BAEEE78A21}"/>
              </a:ext>
            </a:extLst>
          </p:cNvPr>
          <p:cNvSpPr>
            <a:spLocks noGrp="1"/>
          </p:cNvSpPr>
          <p:nvPr>
            <p:ph type="title"/>
          </p:nvPr>
        </p:nvSpPr>
        <p:spPr>
          <a:xfrm>
            <a:off x="533400" y="-152400"/>
            <a:ext cx="7467600" cy="1143000"/>
          </a:xfrm>
        </p:spPr>
        <p:txBody>
          <a:bodyPr/>
          <a:lstStyle/>
          <a:p>
            <a:r>
              <a:rPr lang="en-US" sz="3200" dirty="0">
                <a:solidFill>
                  <a:schemeClr val="tx1"/>
                </a:solidFill>
                <a:latin typeface="Times New Roman" pitchFamily="18" charset="0"/>
                <a:cs typeface="Times New Roman" pitchFamily="18" charset="0"/>
              </a:rPr>
              <a:t>Bicycle - Components</a:t>
            </a:r>
            <a:endParaRPr lang="en-US" dirty="0">
              <a:solidFill>
                <a:schemeClr val="tx1"/>
              </a:solidFill>
            </a:endParaRPr>
          </a:p>
        </p:txBody>
      </p:sp>
      <p:pic>
        <p:nvPicPr>
          <p:cNvPr id="5" name="Content Placeholder 4">
            <a:extLst>
              <a:ext uri="{FF2B5EF4-FFF2-40B4-BE49-F238E27FC236}">
                <a16:creationId xmlns:a16="http://schemas.microsoft.com/office/drawing/2014/main" id="{E6CB29BE-F12B-4B07-9B2F-5E230949C886}"/>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33400" y="1447230"/>
            <a:ext cx="7467600" cy="4689127"/>
          </a:xfrm>
        </p:spPr>
      </p:pic>
    </p:spTree>
    <p:extLst>
      <p:ext uri="{BB962C8B-B14F-4D97-AF65-F5344CB8AC3E}">
        <p14:creationId xmlns:p14="http://schemas.microsoft.com/office/powerpoint/2010/main" val="29773051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81000" y="762000"/>
            <a:ext cx="7924800" cy="5943600"/>
          </a:xfrm>
        </p:spPr>
        <p:txBody>
          <a:bodyPr>
            <a:normAutofit/>
          </a:bodyPr>
          <a:lstStyle/>
          <a:p>
            <a:pPr algn="ctr">
              <a:buNone/>
            </a:pPr>
            <a:r>
              <a:rPr lang="en-US" sz="2400" dirty="0">
                <a:latin typeface="Times New Roman" pitchFamily="18" charset="0"/>
                <a:cs typeface="Times New Roman" pitchFamily="18" charset="0"/>
              </a:rPr>
              <a:t>Operating System Components and  Services</a:t>
            </a:r>
          </a:p>
          <a:p>
            <a:pPr>
              <a:buNone/>
            </a:pPr>
            <a:endParaRPr lang="en-US" sz="1600" dirty="0">
              <a:latin typeface="Times New Roman" pitchFamily="18" charset="0"/>
              <a:cs typeface="Times New Roman"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821353772"/>
              </p:ext>
            </p:extLst>
          </p:nvPr>
        </p:nvGraphicFramePr>
        <p:xfrm>
          <a:off x="685800" y="1371600"/>
          <a:ext cx="7239000" cy="5003801"/>
        </p:xfrm>
        <a:graphic>
          <a:graphicData uri="http://schemas.openxmlformats.org/drawingml/2006/table">
            <a:tbl>
              <a:tblPr firstRow="1" bandRow="1">
                <a:tableStyleId>{5C22544A-7EE6-4342-B048-85BDC9FD1C3A}</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427482">
                <a:tc>
                  <a:txBody>
                    <a:bodyPr/>
                    <a:lstStyle/>
                    <a:p>
                      <a:pPr algn="l"/>
                      <a:r>
                        <a:rPr lang="en-US" sz="1800" dirty="0">
                          <a:latin typeface="Times New Roman" pitchFamily="18" charset="0"/>
                          <a:cs typeface="Times New Roman" pitchFamily="18" charset="0"/>
                        </a:rPr>
                        <a:t>Operating System</a:t>
                      </a:r>
                      <a:r>
                        <a:rPr lang="en-US" sz="1800" baseline="0" dirty="0">
                          <a:latin typeface="Times New Roman" pitchFamily="18" charset="0"/>
                          <a:cs typeface="Times New Roman" pitchFamily="18" charset="0"/>
                        </a:rPr>
                        <a:t>  Components</a:t>
                      </a:r>
                      <a:endParaRPr lang="en-US" sz="1800" dirty="0">
                        <a:latin typeface="Times New Roman" pitchFamily="18" charset="0"/>
                        <a:cs typeface="Times New Roman" pitchFamily="18" charset="0"/>
                      </a:endParaRPr>
                    </a:p>
                  </a:txBody>
                  <a:tcPr/>
                </a:tc>
                <a:tc>
                  <a:txBody>
                    <a:bodyPr/>
                    <a:lstStyle/>
                    <a:p>
                      <a:pPr algn="l"/>
                      <a:r>
                        <a:rPr lang="en-US" sz="1800" dirty="0">
                          <a:latin typeface="Times New Roman" pitchFamily="18" charset="0"/>
                          <a:cs typeface="Times New Roman" pitchFamily="18" charset="0"/>
                        </a:rPr>
                        <a:t>Operating </a:t>
                      </a:r>
                      <a:r>
                        <a:rPr lang="en-US" sz="1800">
                          <a:latin typeface="Times New Roman" pitchFamily="18" charset="0"/>
                          <a:cs typeface="Times New Roman" pitchFamily="18" charset="0"/>
                        </a:rPr>
                        <a:t>System Services</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427482">
                <a:tc>
                  <a:txBody>
                    <a:bodyPr/>
                    <a:lstStyle/>
                    <a:p>
                      <a:pPr algn="l"/>
                      <a:r>
                        <a:rPr lang="en-US" sz="1800" dirty="0">
                          <a:latin typeface="Times New Roman" pitchFamily="18" charset="0"/>
                          <a:cs typeface="Times New Roman" pitchFamily="18" charset="0"/>
                        </a:rPr>
                        <a:t>Process Management</a:t>
                      </a:r>
                    </a:p>
                  </a:txBody>
                  <a:tcPr/>
                </a:tc>
                <a:tc>
                  <a:txBody>
                    <a:bodyPr/>
                    <a:lstStyle/>
                    <a:p>
                      <a:pPr algn="l"/>
                      <a:r>
                        <a:rPr lang="en-US" sz="1800" dirty="0">
                          <a:latin typeface="Times New Roman" pitchFamily="18" charset="0"/>
                          <a:cs typeface="Times New Roman" pitchFamily="18" charset="0"/>
                        </a:rPr>
                        <a:t>User Interface</a:t>
                      </a:r>
                    </a:p>
                  </a:txBody>
                  <a:tcPr/>
                </a:tc>
                <a:extLst>
                  <a:ext uri="{0D108BD9-81ED-4DB2-BD59-A6C34878D82A}">
                    <a16:rowId xmlns:a16="http://schemas.microsoft.com/office/drawing/2014/main" val="10001"/>
                  </a:ext>
                </a:extLst>
              </a:tr>
              <a:tr h="427482">
                <a:tc>
                  <a:txBody>
                    <a:bodyPr/>
                    <a:lstStyle/>
                    <a:p>
                      <a:pPr algn="l"/>
                      <a:r>
                        <a:rPr lang="en-US" sz="1800" dirty="0">
                          <a:latin typeface="Times New Roman" pitchFamily="18" charset="0"/>
                          <a:cs typeface="Times New Roman" pitchFamily="18" charset="0"/>
                        </a:rPr>
                        <a:t>Memory Management</a:t>
                      </a:r>
                    </a:p>
                  </a:txBody>
                  <a:tcPr/>
                </a:tc>
                <a:tc>
                  <a:txBody>
                    <a:bodyPr/>
                    <a:lstStyle/>
                    <a:p>
                      <a:pPr algn="l"/>
                      <a:r>
                        <a:rPr lang="en-US" sz="1800" dirty="0">
                          <a:latin typeface="Times New Roman" pitchFamily="18" charset="0"/>
                          <a:cs typeface="Times New Roman" pitchFamily="18" charset="0"/>
                        </a:rPr>
                        <a:t>Program Execution</a:t>
                      </a:r>
                    </a:p>
                  </a:txBody>
                  <a:tcPr/>
                </a:tc>
                <a:extLst>
                  <a:ext uri="{0D108BD9-81ED-4DB2-BD59-A6C34878D82A}">
                    <a16:rowId xmlns:a16="http://schemas.microsoft.com/office/drawing/2014/main" val="10002"/>
                  </a:ext>
                </a:extLst>
              </a:tr>
              <a:tr h="427482">
                <a:tc>
                  <a:txBody>
                    <a:bodyPr/>
                    <a:lstStyle/>
                    <a:p>
                      <a:pPr algn="l"/>
                      <a:r>
                        <a:rPr lang="en-US" sz="1800" dirty="0">
                          <a:latin typeface="Times New Roman" pitchFamily="18" charset="0"/>
                          <a:cs typeface="Times New Roman" pitchFamily="18" charset="0"/>
                        </a:rPr>
                        <a:t>Storage Management</a:t>
                      </a:r>
                      <a:endParaRPr lang="en-US" sz="1800" b="1" dirty="0">
                        <a:latin typeface="Times New Roman" pitchFamily="18" charset="0"/>
                        <a:cs typeface="Times New Roman" pitchFamily="18" charset="0"/>
                      </a:endParaRPr>
                    </a:p>
                  </a:txBody>
                  <a:tcPr/>
                </a:tc>
                <a:tc>
                  <a:txBody>
                    <a:bodyPr/>
                    <a:lstStyle/>
                    <a:p>
                      <a:pPr algn="l"/>
                      <a:r>
                        <a:rPr lang="en-US" sz="1800" dirty="0">
                          <a:latin typeface="Times New Roman" pitchFamily="18" charset="0"/>
                          <a:cs typeface="Times New Roman" pitchFamily="18" charset="0"/>
                        </a:rPr>
                        <a:t>I/O Operations</a:t>
                      </a:r>
                    </a:p>
                  </a:txBody>
                  <a:tcPr/>
                </a:tc>
                <a:extLst>
                  <a:ext uri="{0D108BD9-81ED-4DB2-BD59-A6C34878D82A}">
                    <a16:rowId xmlns:a16="http://schemas.microsoft.com/office/drawing/2014/main" val="10003"/>
                  </a:ext>
                </a:extLst>
              </a:tr>
              <a:tr h="427482">
                <a:tc rowSpan="3">
                  <a:txBody>
                    <a:bodyPr/>
                    <a:lstStyle/>
                    <a:p>
                      <a:pPr algn="l"/>
                      <a:r>
                        <a:rPr lang="en-US" sz="1800" dirty="0">
                          <a:latin typeface="Times New Roman" pitchFamily="18" charset="0"/>
                          <a:cs typeface="Times New Roman" pitchFamily="18" charset="0"/>
                        </a:rPr>
                        <a:t>I/O System Management</a:t>
                      </a:r>
                    </a:p>
                  </a:txBody>
                  <a:tcPr/>
                </a:tc>
                <a:tc>
                  <a:txBody>
                    <a:bodyPr/>
                    <a:lstStyle/>
                    <a:p>
                      <a:pPr algn="l"/>
                      <a:r>
                        <a:rPr lang="en-US" sz="1800" dirty="0">
                          <a:latin typeface="Times New Roman" pitchFamily="18" charset="0"/>
                          <a:cs typeface="Times New Roman" pitchFamily="18" charset="0"/>
                        </a:rPr>
                        <a:t>File System</a:t>
                      </a:r>
                      <a:r>
                        <a:rPr lang="en-US" sz="1800" baseline="0" dirty="0">
                          <a:latin typeface="Times New Roman" pitchFamily="18" charset="0"/>
                          <a:cs typeface="Times New Roman" pitchFamily="18" charset="0"/>
                        </a:rPr>
                        <a:t> Manipulation</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4"/>
                  </a:ext>
                </a:extLst>
              </a:tr>
              <a:tr h="427482">
                <a:tc vMerge="1">
                  <a:txBody>
                    <a:bodyPr/>
                    <a:lstStyle/>
                    <a:p>
                      <a:endParaRPr lang="en-US" sz="1800" dirty="0">
                        <a:latin typeface="Times New Roman" pitchFamily="18" charset="0"/>
                        <a:cs typeface="Times New Roman" pitchFamily="18" charset="0"/>
                      </a:endParaRPr>
                    </a:p>
                  </a:txBody>
                  <a:tcPr/>
                </a:tc>
                <a:tc>
                  <a:txBody>
                    <a:bodyPr/>
                    <a:lstStyle/>
                    <a:p>
                      <a:pPr algn="l"/>
                      <a:r>
                        <a:rPr lang="en-US" sz="1800" dirty="0">
                          <a:latin typeface="Times New Roman" pitchFamily="18" charset="0"/>
                          <a:cs typeface="Times New Roman" pitchFamily="18" charset="0"/>
                        </a:rPr>
                        <a:t>Communication</a:t>
                      </a:r>
                    </a:p>
                  </a:txBody>
                  <a:tcPr/>
                </a:tc>
                <a:extLst>
                  <a:ext uri="{0D108BD9-81ED-4DB2-BD59-A6C34878D82A}">
                    <a16:rowId xmlns:a16="http://schemas.microsoft.com/office/drawing/2014/main" val="10005"/>
                  </a:ext>
                </a:extLst>
              </a:tr>
              <a:tr h="421626">
                <a:tc vMerge="1">
                  <a:txBody>
                    <a:bodyPr/>
                    <a:lstStyle/>
                    <a:p>
                      <a:endParaRPr lang="en-US" dirty="0"/>
                    </a:p>
                  </a:txBody>
                  <a:tcPr/>
                </a:tc>
                <a:tc>
                  <a:txBody>
                    <a:bodyPr/>
                    <a:lstStyle/>
                    <a:p>
                      <a:pPr algn="l"/>
                      <a:r>
                        <a:rPr lang="en-US" sz="1800" dirty="0">
                          <a:latin typeface="Times New Roman" pitchFamily="18" charset="0"/>
                          <a:cs typeface="Times New Roman" pitchFamily="18" charset="0"/>
                        </a:rPr>
                        <a:t>Error Detection</a:t>
                      </a:r>
                    </a:p>
                  </a:txBody>
                  <a:tcPr/>
                </a:tc>
                <a:extLst>
                  <a:ext uri="{0D108BD9-81ED-4DB2-BD59-A6C34878D82A}">
                    <a16:rowId xmlns:a16="http://schemas.microsoft.com/office/drawing/2014/main" val="10006"/>
                  </a:ext>
                </a:extLst>
              </a:tr>
              <a:tr h="660255">
                <a:tc>
                  <a:txBody>
                    <a:bodyPr/>
                    <a:lstStyle/>
                    <a:p>
                      <a:pPr algn="l"/>
                      <a:r>
                        <a:rPr lang="en-US" sz="1800" b="1" dirty="0">
                          <a:latin typeface="Times New Roman" pitchFamily="18" charset="0"/>
                          <a:cs typeface="Times New Roman" pitchFamily="18" charset="0"/>
                        </a:rPr>
                        <a:t>OS with Multiple</a:t>
                      </a:r>
                      <a:r>
                        <a:rPr lang="en-US" sz="1800" b="1" baseline="0" dirty="0">
                          <a:latin typeface="Times New Roman" pitchFamily="18" charset="0"/>
                          <a:cs typeface="Times New Roman" pitchFamily="18" charset="0"/>
                        </a:rPr>
                        <a:t> User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latin typeface="Times New Roman" pitchFamily="18" charset="0"/>
                          <a:cs typeface="Times New Roman" pitchFamily="18" charset="0"/>
                        </a:rPr>
                        <a:t>OS with Multiple</a:t>
                      </a:r>
                      <a:r>
                        <a:rPr lang="en-US" sz="1800" b="1" baseline="0" dirty="0">
                          <a:latin typeface="Times New Roman" pitchFamily="18" charset="0"/>
                          <a:cs typeface="Times New Roman" pitchFamily="18" charset="0"/>
                        </a:rPr>
                        <a:t> User</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07"/>
                  </a:ext>
                </a:extLst>
              </a:tr>
              <a:tr h="427482">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Network Management</a:t>
                      </a:r>
                    </a:p>
                    <a:p>
                      <a:pPr algn="l"/>
                      <a:endParaRPr lang="en-US" sz="1800" dirty="0">
                        <a:latin typeface="Times New Roman" pitchFamily="18" charset="0"/>
                        <a:cs typeface="Times New Roman" pitchFamily="18" charset="0"/>
                      </a:endParaRPr>
                    </a:p>
                  </a:txBody>
                  <a:tcPr/>
                </a:tc>
                <a:tc>
                  <a:txBody>
                    <a:bodyPr/>
                    <a:lstStyle/>
                    <a:p>
                      <a:pPr algn="l"/>
                      <a:r>
                        <a:rPr lang="en-US" sz="1800" dirty="0">
                          <a:latin typeface="Times New Roman" pitchFamily="18" charset="0"/>
                          <a:cs typeface="Times New Roman" pitchFamily="18" charset="0"/>
                        </a:rPr>
                        <a:t>Resource Allocation</a:t>
                      </a:r>
                    </a:p>
                  </a:txBody>
                  <a:tcPr/>
                </a:tc>
                <a:extLst>
                  <a:ext uri="{0D108BD9-81ED-4DB2-BD59-A6C34878D82A}">
                    <a16:rowId xmlns:a16="http://schemas.microsoft.com/office/drawing/2014/main" val="10008"/>
                  </a:ext>
                </a:extLst>
              </a:tr>
              <a:tr h="427482">
                <a:tc vMerge="1">
                  <a:txBody>
                    <a:bodyPr/>
                    <a:lstStyle/>
                    <a:p>
                      <a:endParaRPr lang="en-US" sz="1800" dirty="0">
                        <a:latin typeface="Times New Roman" pitchFamily="18" charset="0"/>
                        <a:cs typeface="Times New Roman" pitchFamily="18" charset="0"/>
                      </a:endParaRPr>
                    </a:p>
                  </a:txBody>
                  <a:tcPr/>
                </a:tc>
                <a:tc>
                  <a:txBody>
                    <a:bodyPr/>
                    <a:lstStyle/>
                    <a:p>
                      <a:pPr algn="l"/>
                      <a:r>
                        <a:rPr lang="en-US" sz="1800" dirty="0">
                          <a:latin typeface="Times New Roman" pitchFamily="18" charset="0"/>
                          <a:cs typeface="Times New Roman" pitchFamily="18" charset="0"/>
                        </a:rPr>
                        <a:t>Accounting</a:t>
                      </a:r>
                    </a:p>
                  </a:txBody>
                  <a:tcPr/>
                </a:tc>
                <a:extLst>
                  <a:ext uri="{0D108BD9-81ED-4DB2-BD59-A6C34878D82A}">
                    <a16:rowId xmlns:a16="http://schemas.microsoft.com/office/drawing/2014/main" val="10009"/>
                  </a:ext>
                </a:extLst>
              </a:tr>
              <a:tr h="5020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itchFamily="18" charset="0"/>
                          <a:cs typeface="Times New Roman" pitchFamily="18" charset="0"/>
                        </a:rPr>
                        <a:t>Protection and security</a:t>
                      </a:r>
                    </a:p>
                  </a:txBody>
                  <a:tcPr/>
                </a:tc>
                <a:tc>
                  <a:txBody>
                    <a:bodyPr/>
                    <a:lstStyle/>
                    <a:p>
                      <a:pPr algn="l"/>
                      <a:r>
                        <a:rPr lang="en-US" sz="1800" dirty="0">
                          <a:latin typeface="Times New Roman" pitchFamily="18" charset="0"/>
                          <a:cs typeface="Times New Roman" pitchFamily="18" charset="0"/>
                        </a:rPr>
                        <a:t>Protection</a:t>
                      </a:r>
                      <a:r>
                        <a:rPr lang="en-US" sz="1800" baseline="0" dirty="0">
                          <a:latin typeface="Times New Roman" pitchFamily="18" charset="0"/>
                          <a:cs typeface="Times New Roman" pitchFamily="18" charset="0"/>
                        </a:rPr>
                        <a:t> and Security</a:t>
                      </a:r>
                      <a:endParaRPr lang="en-US" sz="1800" dirty="0">
                        <a:latin typeface="Times New Roman" pitchFamily="18" charset="0"/>
                        <a:cs typeface="Times New Roman" pitchFamily="18" charset="0"/>
                      </a:endParaRPr>
                    </a:p>
                  </a:txBody>
                  <a:tcPr/>
                </a:tc>
                <a:extLst>
                  <a:ext uri="{0D108BD9-81ED-4DB2-BD59-A6C34878D82A}">
                    <a16:rowId xmlns:a16="http://schemas.microsoft.com/office/drawing/2014/main" val="10010"/>
                  </a:ext>
                </a:extLst>
              </a:tr>
            </a:tbl>
          </a:graphicData>
        </a:graphic>
      </p:graphicFrame>
      <p:sp>
        <p:nvSpPr>
          <p:cNvPr id="7"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81000" y="609600"/>
            <a:ext cx="7924800" cy="5943600"/>
          </a:xfrm>
        </p:spPr>
        <p:txBody>
          <a:bodyPr>
            <a:normAutofit/>
          </a:bodyPr>
          <a:lstStyle/>
          <a:p>
            <a:pPr marL="0" indent="0">
              <a:buNone/>
            </a:pPr>
            <a:r>
              <a:rPr lang="en-US" sz="1400" b="1" dirty="0">
                <a:latin typeface="Times New Roman" pitchFamily="18" charset="0"/>
                <a:cs typeface="Times New Roman" pitchFamily="18" charset="0"/>
              </a:rPr>
              <a:t>Process Management:</a:t>
            </a:r>
          </a:p>
          <a:p>
            <a:pPr lvl="1">
              <a:lnSpc>
                <a:spcPct val="150000"/>
              </a:lnSpc>
            </a:pPr>
            <a:r>
              <a:rPr lang="en-US" sz="1400" dirty="0">
                <a:latin typeface="Times New Roman" pitchFamily="18" charset="0"/>
                <a:cs typeface="Times New Roman" pitchFamily="18" charset="0"/>
              </a:rPr>
              <a:t> A process is an execution of a program, during execution of processes they needs certain resources like CPU time, memory, files and I/O devices etc..</a:t>
            </a:r>
          </a:p>
          <a:p>
            <a:pPr lvl="1">
              <a:lnSpc>
                <a:spcPct val="150000"/>
              </a:lnSpc>
            </a:pPr>
            <a:r>
              <a:rPr lang="en-US" sz="1400" dirty="0">
                <a:latin typeface="Times New Roman" pitchFamily="18" charset="0"/>
                <a:cs typeface="Times New Roman" pitchFamily="18" charset="0"/>
              </a:rPr>
              <a:t>System consists of collection of processes, some of which are OS processes, user processes, network process etc..  </a:t>
            </a:r>
          </a:p>
          <a:p>
            <a:pPr>
              <a:lnSpc>
                <a:spcPct val="150000"/>
              </a:lnSpc>
              <a:buNone/>
            </a:pPr>
            <a:r>
              <a:rPr lang="en-US" sz="1400" dirty="0">
                <a:latin typeface="Times New Roman" pitchFamily="18" charset="0"/>
                <a:cs typeface="Times New Roman" pitchFamily="18" charset="0"/>
              </a:rPr>
              <a:t>		Ex: Compilers, word-processing, sending out to the printer etc..</a:t>
            </a:r>
          </a:p>
          <a:p>
            <a:pPr>
              <a:buNone/>
            </a:pPr>
            <a:endParaRPr lang="en-US" sz="1400" dirty="0">
              <a:latin typeface="Times New Roman" pitchFamily="18" charset="0"/>
              <a:cs typeface="Times New Roman" pitchFamily="18" charset="0"/>
            </a:endParaRPr>
          </a:p>
          <a:p>
            <a:pPr>
              <a:buNone/>
            </a:pPr>
            <a:r>
              <a:rPr lang="en-US" sz="1400" dirty="0">
                <a:latin typeface="Times New Roman" pitchFamily="18" charset="0"/>
                <a:cs typeface="Times New Roman" pitchFamily="18" charset="0"/>
              </a:rPr>
              <a:t>The Operating system is responsible for the following activities in connection with process management:</a:t>
            </a:r>
          </a:p>
          <a:p>
            <a:pPr marL="423863" lvl="0" indent="33338">
              <a:buFont typeface="+mj-lt"/>
              <a:buAutoNum type="arabicPeriod"/>
            </a:pPr>
            <a:r>
              <a:rPr lang="en-US" sz="1400" dirty="0">
                <a:latin typeface="Times New Roman" pitchFamily="18" charset="0"/>
                <a:cs typeface="Times New Roman" pitchFamily="18" charset="0"/>
              </a:rPr>
              <a:t>       Creation and deletion of both user and system processes.</a:t>
            </a:r>
          </a:p>
          <a:p>
            <a:pPr marL="423863" lvl="0" indent="33338">
              <a:buFont typeface="+mj-lt"/>
              <a:buAutoNum type="arabicPeriod"/>
            </a:pPr>
            <a:r>
              <a:rPr lang="en-US" sz="1400" dirty="0">
                <a:latin typeface="Times New Roman" pitchFamily="18" charset="0"/>
                <a:cs typeface="Times New Roman" pitchFamily="18" charset="0"/>
              </a:rPr>
              <a:t>       Suspending and resuming processes.</a:t>
            </a:r>
          </a:p>
          <a:p>
            <a:pPr marL="423863" lvl="0" indent="33338">
              <a:buFont typeface="+mj-lt"/>
              <a:buAutoNum type="arabicPeriod"/>
            </a:pPr>
            <a:r>
              <a:rPr lang="en-US" sz="1400" dirty="0">
                <a:latin typeface="Times New Roman" pitchFamily="18" charset="0"/>
                <a:cs typeface="Times New Roman" pitchFamily="18" charset="0"/>
              </a:rPr>
              <a:t>       Providing mechanism for process synchronization.</a:t>
            </a:r>
          </a:p>
          <a:p>
            <a:pPr marL="423863" lvl="0" indent="33338">
              <a:buFont typeface="+mj-lt"/>
              <a:buAutoNum type="arabicPeriod"/>
            </a:pPr>
            <a:r>
              <a:rPr lang="en-US" sz="1400" dirty="0">
                <a:latin typeface="Times New Roman" pitchFamily="18" charset="0"/>
                <a:cs typeface="Times New Roman" pitchFamily="18" charset="0"/>
              </a:rPr>
              <a:t>       Providing mechanism for process communication.</a:t>
            </a:r>
          </a:p>
          <a:p>
            <a:pPr marL="423863" lvl="0" indent="33338">
              <a:buFont typeface="+mj-lt"/>
              <a:buAutoNum type="arabicPeriod"/>
            </a:pPr>
            <a:r>
              <a:rPr lang="en-US" sz="1400" dirty="0">
                <a:latin typeface="Times New Roman" pitchFamily="18" charset="0"/>
                <a:cs typeface="Times New Roman" pitchFamily="18" charset="0"/>
              </a:rPr>
              <a:t>       Providing mechanism for deadlock handling.</a:t>
            </a:r>
          </a:p>
          <a:p>
            <a:pPr>
              <a:buNone/>
            </a:pPr>
            <a:endParaRPr lang="en-US" sz="1400" dirty="0">
              <a:latin typeface="Times New Roman" pitchFamily="18" charset="0"/>
              <a:cs typeface="Times New Roman" pitchFamily="18" charset="0"/>
            </a:endParaRPr>
          </a:p>
          <a:p>
            <a:pPr>
              <a:buNone/>
            </a:pPr>
            <a:r>
              <a:rPr lang="en-US" sz="1400" dirty="0">
                <a:latin typeface="Times New Roman" pitchFamily="18" charset="0"/>
                <a:cs typeface="Times New Roman" pitchFamily="18" charset="0"/>
              </a:rPr>
              <a:t>			</a:t>
            </a:r>
          </a:p>
        </p:txBody>
      </p:sp>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04800" y="685800"/>
            <a:ext cx="7924800" cy="381000"/>
          </a:xfrm>
        </p:spPr>
        <p:txBody>
          <a:bodyPr>
            <a:normAutofit lnSpcReduction="10000"/>
          </a:bodyPr>
          <a:lstStyle/>
          <a:p>
            <a:pPr algn="ctr">
              <a:buNone/>
            </a:pPr>
            <a:r>
              <a:rPr lang="en-US" sz="2000" dirty="0">
                <a:latin typeface="Times New Roman" pitchFamily="18" charset="0"/>
                <a:cs typeface="Times New Roman" pitchFamily="18" charset="0"/>
              </a:rPr>
              <a:t>	</a:t>
            </a:r>
            <a:r>
              <a:rPr lang="en-US" sz="2000" b="1" dirty="0">
                <a:latin typeface="Times New Roman" pitchFamily="18" charset="0"/>
                <a:cs typeface="Times New Roman" pitchFamily="18" charset="0"/>
              </a:rPr>
              <a:t>Program vs Process</a:t>
            </a:r>
          </a:p>
        </p:txBody>
      </p:sp>
      <p:sp>
        <p:nvSpPr>
          <p:cNvPr id="7"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pic>
        <p:nvPicPr>
          <p:cNvPr id="6" name="Picture 5" descr="tab.jpg"/>
          <p:cNvPicPr>
            <a:picLocks noChangeAspect="1"/>
          </p:cNvPicPr>
          <p:nvPr/>
        </p:nvPicPr>
        <p:blipFill>
          <a:blip r:embed="rId2" cstate="print"/>
          <a:stretch>
            <a:fillRect/>
          </a:stretch>
        </p:blipFill>
        <p:spPr>
          <a:xfrm>
            <a:off x="1219200" y="1066800"/>
            <a:ext cx="6238631" cy="2362200"/>
          </a:xfrm>
          <a:prstGeom prst="rect">
            <a:avLst/>
          </a:prstGeom>
        </p:spPr>
      </p:pic>
      <p:pic>
        <p:nvPicPr>
          <p:cNvPr id="3" name="Picture 2">
            <a:extLst>
              <a:ext uri="{FF2B5EF4-FFF2-40B4-BE49-F238E27FC236}">
                <a16:creationId xmlns:a16="http://schemas.microsoft.com/office/drawing/2014/main" id="{C5B7A27E-A0BE-4E66-A7F2-CC9C548B6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981" y="3581400"/>
            <a:ext cx="2708473" cy="3006129"/>
          </a:xfrm>
          <a:prstGeom prst="rect">
            <a:avLst/>
          </a:prstGeom>
        </p:spPr>
      </p:pic>
      <p:pic>
        <p:nvPicPr>
          <p:cNvPr id="8" name="Picture 7">
            <a:extLst>
              <a:ext uri="{FF2B5EF4-FFF2-40B4-BE49-F238E27FC236}">
                <a16:creationId xmlns:a16="http://schemas.microsoft.com/office/drawing/2014/main" id="{06B1258D-4DCC-43FB-B207-B0C77DF4FB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7700" y="3649364"/>
            <a:ext cx="4305300" cy="2870200"/>
          </a:xfrm>
          <a:prstGeom prst="rect">
            <a:avLst/>
          </a:prstGeom>
          <a:ln>
            <a:noFill/>
          </a:ln>
          <a:effectLst>
            <a:softEdge rad="112500"/>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04800" y="685800"/>
            <a:ext cx="7924800" cy="5943600"/>
          </a:xfrm>
        </p:spPr>
        <p:txBody>
          <a:bodyPr>
            <a:normAutofit/>
          </a:bodyPr>
          <a:lstStyle/>
          <a:p>
            <a:pPr marL="0" lvl="0" indent="0" algn="just">
              <a:buNone/>
            </a:pPr>
            <a:r>
              <a:rPr lang="en-US" sz="1600" b="1" dirty="0">
                <a:latin typeface="Times New Roman" pitchFamily="18" charset="0"/>
                <a:cs typeface="Times New Roman" pitchFamily="18" charset="0"/>
              </a:rPr>
              <a:t>Memory management  : </a:t>
            </a:r>
          </a:p>
          <a:p>
            <a:pPr lvl="0" algn="just">
              <a:buNone/>
            </a:pPr>
            <a:r>
              <a:rPr lang="en-US" sz="1600" dirty="0">
                <a:latin typeface="Times New Roman" pitchFamily="18" charset="0"/>
                <a:cs typeface="Times New Roman" pitchFamily="18" charset="0"/>
              </a:rPr>
              <a:t>Main memory management [RAM] </a:t>
            </a:r>
          </a:p>
          <a:p>
            <a:pPr lvl="1" algn="just">
              <a:lnSpc>
                <a:spcPct val="150000"/>
              </a:lnSpc>
            </a:pPr>
            <a:r>
              <a:rPr lang="en-US" sz="1600" dirty="0">
                <a:latin typeface="Times New Roman" pitchFamily="18" charset="0"/>
                <a:cs typeface="Times New Roman" pitchFamily="18" charset="0"/>
              </a:rPr>
              <a:t>Main memory is a very large array of bytes, each byte has its own address and 	 quickly accessible data shared by CPU and I/O devices. [Main memory directly accessed by CPU]</a:t>
            </a:r>
          </a:p>
          <a:p>
            <a:pPr lvl="1" algn="just">
              <a:lnSpc>
                <a:spcPct val="150000"/>
              </a:lnSpc>
            </a:pPr>
            <a:r>
              <a:rPr lang="en-US" sz="1600" dirty="0">
                <a:latin typeface="Times New Roman" pitchFamily="18" charset="0"/>
                <a:cs typeface="Times New Roman" pitchFamily="18" charset="0"/>
              </a:rPr>
              <a:t>Data must first transferred to main memory by CPU generated I/O calls. Equivalently, The instructions must be in memory for the CPU executes them. </a:t>
            </a:r>
          </a:p>
          <a:p>
            <a:pPr lvl="1" algn="just">
              <a:lnSpc>
                <a:spcPct val="150000"/>
              </a:lnSpc>
            </a:pPr>
            <a:r>
              <a:rPr lang="en-US" sz="1600" dirty="0">
                <a:latin typeface="Times New Roman" pitchFamily="18" charset="0"/>
                <a:cs typeface="Times New Roman" pitchFamily="18" charset="0"/>
              </a:rPr>
              <a:t>The processor reads the instruction from main memory during instruction fetch cycle, both read and writes data from main memory during data fetch cycle.</a:t>
            </a:r>
          </a:p>
          <a:p>
            <a:pPr algn="just">
              <a:buNone/>
            </a:pPr>
            <a:endParaRPr lang="en-US" sz="1600" dirty="0">
              <a:latin typeface="Times New Roman" pitchFamily="18" charset="0"/>
              <a:cs typeface="Times New Roman" pitchFamily="18" charset="0"/>
            </a:endParaRPr>
          </a:p>
          <a:p>
            <a:pPr algn="just">
              <a:buNone/>
            </a:pPr>
            <a:r>
              <a:rPr lang="en-US" sz="1600" dirty="0">
                <a:latin typeface="Times New Roman" pitchFamily="18" charset="0"/>
                <a:cs typeface="Times New Roman" pitchFamily="18" charset="0"/>
              </a:rPr>
              <a:t>The Operating system is responsible for the following activities in connection with Main-memory management:</a:t>
            </a:r>
          </a:p>
          <a:p>
            <a:pPr marL="423863" lvl="0" indent="33338" algn="just">
              <a:buFont typeface="+mj-lt"/>
              <a:buAutoNum type="arabicPeriod"/>
            </a:pPr>
            <a:r>
              <a:rPr lang="en-US" sz="1600" dirty="0">
                <a:latin typeface="Times New Roman" pitchFamily="18" charset="0"/>
                <a:cs typeface="Times New Roman" pitchFamily="18" charset="0"/>
              </a:rPr>
              <a:t> Keeping track of which parts of memory currently being used.</a:t>
            </a:r>
          </a:p>
          <a:p>
            <a:pPr marL="423863" lvl="0" indent="33338" algn="just">
              <a:buFont typeface="+mj-lt"/>
              <a:buAutoNum type="arabicPeriod"/>
            </a:pPr>
            <a:r>
              <a:rPr lang="en-US" sz="1600" dirty="0">
                <a:latin typeface="Times New Roman" pitchFamily="18" charset="0"/>
                <a:cs typeface="Times New Roman" pitchFamily="18" charset="0"/>
              </a:rPr>
              <a:t> Deciding which processes are to be loaded into memory.</a:t>
            </a:r>
          </a:p>
          <a:p>
            <a:pPr marL="423863" lvl="0" indent="33338" algn="just">
              <a:buFont typeface="+mj-lt"/>
              <a:buAutoNum type="arabicPeriod"/>
            </a:pPr>
            <a:r>
              <a:rPr lang="en-US" sz="1600" dirty="0">
                <a:latin typeface="Times New Roman" pitchFamily="18" charset="0"/>
                <a:cs typeface="Times New Roman" pitchFamily="18" charset="0"/>
              </a:rPr>
              <a:t> Allocating and de-allocating memory space.</a:t>
            </a:r>
          </a:p>
          <a:p>
            <a:pPr marL="423863" lvl="0" indent="33338" algn="just">
              <a:buFont typeface="+mj-lt"/>
              <a:buAutoNum type="arabicPeriod"/>
            </a:pPr>
            <a:endParaRPr lang="en-US" sz="1800" dirty="0">
              <a:latin typeface="Times New Roman" pitchFamily="18" charset="0"/>
              <a:cs typeface="Times New Roman" pitchFamily="18" charset="0"/>
            </a:endParaRPr>
          </a:p>
          <a:p>
            <a:pPr algn="just">
              <a:buNone/>
            </a:pPr>
            <a:endParaRPr lang="en-US" sz="1800" dirty="0">
              <a:latin typeface="Times New Roman" pitchFamily="18" charset="0"/>
              <a:cs typeface="Times New Roman" pitchFamily="18" charset="0"/>
            </a:endParaRPr>
          </a:p>
        </p:txBody>
      </p:sp>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48011E8D-2078-4B2C-BE0A-A239537FFA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4731798"/>
            <a:ext cx="2960703" cy="1973802"/>
          </a:xfrm>
          <a:prstGeom prst="rect">
            <a:avLst/>
          </a:prstGeom>
          <a:ln>
            <a:noFill/>
          </a:ln>
          <a:effectLst>
            <a:softEdge rad="112500"/>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04800" y="762000"/>
            <a:ext cx="7924800" cy="5943600"/>
          </a:xfrm>
        </p:spPr>
        <p:txBody>
          <a:bodyPr>
            <a:normAutofit/>
          </a:bodyPr>
          <a:lstStyle/>
          <a:p>
            <a:pPr marL="0" indent="0" algn="just">
              <a:buNone/>
            </a:pPr>
            <a:r>
              <a:rPr lang="en-US" sz="1600" b="1" dirty="0">
                <a:latin typeface="Times New Roman" pitchFamily="18" charset="0"/>
                <a:cs typeface="Times New Roman" pitchFamily="18" charset="0"/>
              </a:rPr>
              <a:t>Storage Management:</a:t>
            </a:r>
          </a:p>
          <a:p>
            <a:pPr algn="just">
              <a:buNone/>
            </a:pPr>
            <a:r>
              <a:rPr lang="en-US" sz="1600" dirty="0">
                <a:latin typeface="Times New Roman" pitchFamily="18" charset="0"/>
                <a:cs typeface="Times New Roman" pitchFamily="18" charset="0"/>
              </a:rPr>
              <a:t>File management</a:t>
            </a:r>
          </a:p>
          <a:p>
            <a:pPr lvl="1" algn="just">
              <a:lnSpc>
                <a:spcPct val="150000"/>
              </a:lnSpc>
            </a:pPr>
            <a:r>
              <a:rPr lang="en-US" sz="1600" dirty="0">
                <a:latin typeface="Times New Roman" pitchFamily="18" charset="0"/>
                <a:cs typeface="Times New Roman" pitchFamily="18" charset="0"/>
              </a:rPr>
              <a:t>File is a collection of bytes stored in secondary device. Files are normally organized into directories. </a:t>
            </a:r>
          </a:p>
          <a:p>
            <a:pPr lvl="1" algn="just">
              <a:lnSpc>
                <a:spcPct val="150000"/>
              </a:lnSpc>
            </a:pPr>
            <a:r>
              <a:rPr lang="en-US" sz="1600" dirty="0">
                <a:latin typeface="Times New Roman" pitchFamily="18" charset="0"/>
                <a:cs typeface="Times New Roman" pitchFamily="18" charset="0"/>
              </a:rPr>
              <a:t>Files are easy to access and provide permission to multiple users. [ Read, Write, Append, Delete etc…]</a:t>
            </a:r>
          </a:p>
          <a:p>
            <a:pPr algn="just">
              <a:buNone/>
            </a:pPr>
            <a:endParaRPr lang="en-US" sz="1600" dirty="0">
              <a:latin typeface="Times New Roman" pitchFamily="18" charset="0"/>
              <a:cs typeface="Times New Roman" pitchFamily="18" charset="0"/>
            </a:endParaRPr>
          </a:p>
          <a:p>
            <a:pPr algn="just">
              <a:buNone/>
            </a:pPr>
            <a:r>
              <a:rPr lang="en-US" sz="1600" dirty="0">
                <a:latin typeface="Times New Roman" pitchFamily="18" charset="0"/>
                <a:cs typeface="Times New Roman" pitchFamily="18" charset="0"/>
              </a:rPr>
              <a:t>The Operating system is responsible for the following activities in connection with file management:</a:t>
            </a:r>
          </a:p>
          <a:p>
            <a:pPr marL="423863" lvl="0" indent="33338" algn="just">
              <a:buFont typeface="+mj-lt"/>
              <a:buAutoNum type="arabicPeriod"/>
            </a:pPr>
            <a:r>
              <a:rPr lang="en-US" sz="1600" dirty="0">
                <a:latin typeface="Times New Roman" pitchFamily="18" charset="0"/>
                <a:cs typeface="Times New Roman" pitchFamily="18" charset="0"/>
              </a:rPr>
              <a:t> Creating and deleting files.</a:t>
            </a:r>
          </a:p>
          <a:p>
            <a:pPr marL="423863" lvl="0" indent="33338" algn="just">
              <a:buFont typeface="+mj-lt"/>
              <a:buAutoNum type="arabicPeriod"/>
            </a:pPr>
            <a:r>
              <a:rPr lang="en-US" sz="1600" dirty="0">
                <a:latin typeface="Times New Roman" pitchFamily="18" charset="0"/>
                <a:cs typeface="Times New Roman" pitchFamily="18" charset="0"/>
              </a:rPr>
              <a:t> Creating and deleting directories.</a:t>
            </a:r>
          </a:p>
          <a:p>
            <a:pPr marL="423863" lvl="0" indent="33338" algn="just">
              <a:buFont typeface="+mj-lt"/>
              <a:buAutoNum type="arabicPeriod"/>
            </a:pPr>
            <a:r>
              <a:rPr lang="en-US" sz="1600" dirty="0">
                <a:latin typeface="Times New Roman" pitchFamily="18" charset="0"/>
                <a:cs typeface="Times New Roman" pitchFamily="18" charset="0"/>
              </a:rPr>
              <a:t> Supporting primitives for manipulating files and directories.</a:t>
            </a:r>
          </a:p>
          <a:p>
            <a:pPr marL="423863" lvl="0" indent="33338" algn="just">
              <a:buFont typeface="+mj-lt"/>
              <a:buAutoNum type="arabicPeriod"/>
            </a:pPr>
            <a:r>
              <a:rPr lang="en-US" sz="1600" dirty="0">
                <a:latin typeface="Times New Roman" pitchFamily="18" charset="0"/>
                <a:cs typeface="Times New Roman" pitchFamily="18" charset="0"/>
              </a:rPr>
              <a:t> Mapping files into secondary storage device.</a:t>
            </a:r>
          </a:p>
          <a:p>
            <a:pPr marL="423863" lvl="0" indent="33338" algn="just">
              <a:buFont typeface="+mj-lt"/>
              <a:buAutoNum type="arabicPeriod"/>
            </a:pPr>
            <a:r>
              <a:rPr lang="en-US" sz="1600" dirty="0">
                <a:latin typeface="Times New Roman" pitchFamily="18" charset="0"/>
                <a:cs typeface="Times New Roman" pitchFamily="18" charset="0"/>
              </a:rPr>
              <a:t> Backing up files on stable storage media.</a:t>
            </a:r>
          </a:p>
          <a:p>
            <a:pPr marL="423863" lvl="0" indent="33338" algn="just">
              <a:buFont typeface="+mj-lt"/>
              <a:buAutoNum type="arabicPeriod"/>
            </a:pPr>
            <a:r>
              <a:rPr lang="en-US" sz="1600" dirty="0">
                <a:latin typeface="Times New Roman" pitchFamily="18" charset="0"/>
                <a:cs typeface="Times New Roman" pitchFamily="18" charset="0"/>
              </a:rPr>
              <a:t> Transmission of files between main memory and secondary memory.</a:t>
            </a:r>
          </a:p>
          <a:p>
            <a:pPr algn="just">
              <a:buNone/>
            </a:pPr>
            <a:endParaRPr lang="en-US" sz="1800" dirty="0">
              <a:latin typeface="Times New Roman" pitchFamily="18" charset="0"/>
              <a:cs typeface="Times New Roman" pitchFamily="18" charset="0"/>
            </a:endParaRPr>
          </a:p>
        </p:txBody>
      </p:sp>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D671C885-7D5F-49DE-9FA0-93DC7CB96017}"/>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4284216" y="3733800"/>
            <a:ext cx="4724400" cy="2362200"/>
          </a:xfrm>
          <a:prstGeom prst="rect">
            <a:avLst/>
          </a:prstGeom>
          <a:ln>
            <a:noFill/>
          </a:ln>
          <a:effectLst>
            <a:softEdge rad="112500"/>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81000" y="762000"/>
            <a:ext cx="7924800" cy="5943600"/>
          </a:xfrm>
        </p:spPr>
        <p:txBody>
          <a:bodyPr>
            <a:normAutofit/>
          </a:bodyPr>
          <a:lstStyle/>
          <a:p>
            <a:pPr lvl="0">
              <a:buNone/>
            </a:pPr>
            <a:r>
              <a:rPr lang="en-US" sz="1400" dirty="0">
                <a:latin typeface="Times New Roman" pitchFamily="18" charset="0"/>
                <a:cs typeface="Times New Roman" pitchFamily="18" charset="0"/>
              </a:rPr>
              <a:t>Secondary storage management [Hard disk]</a:t>
            </a:r>
          </a:p>
          <a:p>
            <a:pPr lvl="1">
              <a:lnSpc>
                <a:spcPct val="150000"/>
              </a:lnSpc>
            </a:pPr>
            <a:r>
              <a:rPr lang="en-US" sz="1400" dirty="0">
                <a:latin typeface="Times New Roman" pitchFamily="18" charset="0"/>
                <a:cs typeface="Times New Roman" pitchFamily="18" charset="0"/>
              </a:rPr>
              <a:t>During execution period data and </a:t>
            </a:r>
            <a:r>
              <a:rPr lang="en-US" sz="1400" b="1" dirty="0">
                <a:solidFill>
                  <a:srgbClr val="FF0000"/>
                </a:solidFill>
                <a:latin typeface="Times New Roman" pitchFamily="18" charset="0"/>
                <a:cs typeface="Times New Roman" pitchFamily="18" charset="0"/>
              </a:rPr>
              <a:t>program must be in main memory.</a:t>
            </a:r>
          </a:p>
          <a:p>
            <a:pPr lvl="1">
              <a:lnSpc>
                <a:spcPct val="150000"/>
              </a:lnSpc>
            </a:pPr>
            <a:r>
              <a:rPr lang="en-US" sz="1400" dirty="0">
                <a:latin typeface="Times New Roman" pitchFamily="18" charset="0"/>
                <a:cs typeface="Times New Roman" pitchFamily="18" charset="0"/>
              </a:rPr>
              <a:t>Main memory is too small to accommodate all data and program is not possible and also power is lost data also lost. So, computer system provide </a:t>
            </a:r>
            <a:r>
              <a:rPr lang="en-US" sz="1400" b="1" dirty="0">
                <a:solidFill>
                  <a:srgbClr val="FF0000"/>
                </a:solidFill>
                <a:latin typeface="Times New Roman" pitchFamily="18" charset="0"/>
                <a:cs typeface="Times New Roman" pitchFamily="18" charset="0"/>
              </a:rPr>
              <a:t>secondary storage device to backup main memory</a:t>
            </a:r>
            <a:r>
              <a:rPr lang="en-US" sz="1400" dirty="0">
                <a:latin typeface="Times New Roman" pitchFamily="18" charset="0"/>
                <a:cs typeface="Times New Roman" pitchFamily="18" charset="0"/>
              </a:rPr>
              <a:t>.</a:t>
            </a:r>
          </a:p>
          <a:p>
            <a:pPr lvl="1">
              <a:lnSpc>
                <a:spcPct val="150000"/>
              </a:lnSpc>
            </a:pPr>
            <a:r>
              <a:rPr lang="en-US" sz="1400" dirty="0">
                <a:latin typeface="Times New Roman" pitchFamily="18" charset="0"/>
                <a:cs typeface="Times New Roman" pitchFamily="18" charset="0"/>
              </a:rPr>
              <a:t>Most of the programs like compilers, assemblers, text editors are stored on disk until loaded into memory.</a:t>
            </a:r>
          </a:p>
          <a:p>
            <a:pPr>
              <a:buNone/>
            </a:pPr>
            <a:r>
              <a:rPr lang="en-US" sz="1400" dirty="0">
                <a:latin typeface="Times New Roman" pitchFamily="18" charset="0"/>
                <a:cs typeface="Times New Roman" pitchFamily="18" charset="0"/>
              </a:rPr>
              <a:t>Storage Device Hierarchy:</a:t>
            </a:r>
          </a:p>
        </p:txBody>
      </p:sp>
      <p:pic>
        <p:nvPicPr>
          <p:cNvPr id="6" name="Picture 5" descr="1_4_StorageDeviceHierarchy.jpg"/>
          <p:cNvPicPr>
            <a:picLocks noChangeAspect="1"/>
          </p:cNvPicPr>
          <p:nvPr/>
        </p:nvPicPr>
        <p:blipFill>
          <a:blip r:embed="rId2" cstate="print"/>
          <a:stretch>
            <a:fillRect/>
          </a:stretch>
        </p:blipFill>
        <p:spPr>
          <a:xfrm>
            <a:off x="2209800" y="3133078"/>
            <a:ext cx="3702844" cy="3077688"/>
          </a:xfrm>
          <a:prstGeom prst="rect">
            <a:avLst/>
          </a:prstGeom>
        </p:spPr>
      </p:pic>
      <p:sp>
        <p:nvSpPr>
          <p:cNvPr id="7"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228600" y="685800"/>
            <a:ext cx="8534400" cy="6096000"/>
          </a:xfrm>
        </p:spPr>
        <p:txBody>
          <a:bodyPr>
            <a:normAutofit/>
          </a:bodyPr>
          <a:lstStyle/>
          <a:p>
            <a:pPr marL="0" indent="0">
              <a:buNone/>
            </a:pPr>
            <a:r>
              <a:rPr lang="en-US" sz="1500" dirty="0">
                <a:latin typeface="Times New Roman" panose="02020603050405020304" pitchFamily="18" charset="0"/>
                <a:cs typeface="Times New Roman" panose="02020603050405020304" pitchFamily="18" charset="0"/>
              </a:rPr>
              <a:t>Memory:</a:t>
            </a:r>
          </a:p>
          <a:p>
            <a:pPr marL="568325" lvl="1" indent="-222250">
              <a:lnSpc>
                <a:spcPct val="160000"/>
              </a:lnSpc>
            </a:pPr>
            <a:r>
              <a:rPr lang="en-US" sz="1400" dirty="0">
                <a:latin typeface="Times New Roman" panose="02020603050405020304" pitchFamily="18" charset="0"/>
                <a:cs typeface="Times New Roman" panose="02020603050405020304" pitchFamily="18" charset="0"/>
              </a:rPr>
              <a:t>Memory refers to the physical devices used to store programs (sequences of instructions) or data.</a:t>
            </a:r>
          </a:p>
          <a:p>
            <a:pPr>
              <a:buNone/>
            </a:pPr>
            <a:r>
              <a:rPr lang="en-US" sz="1500" dirty="0">
                <a:latin typeface="Times New Roman" panose="02020603050405020304" pitchFamily="18" charset="0"/>
                <a:cs typeface="Times New Roman" panose="02020603050405020304" pitchFamily="18" charset="0"/>
              </a:rPr>
              <a:t>Two type of memory:</a:t>
            </a:r>
          </a:p>
          <a:p>
            <a:pPr marL="425196" lvl="0" indent="-342900">
              <a:buNone/>
            </a:pPr>
            <a:r>
              <a:rPr lang="en-US" sz="1500" dirty="0">
                <a:latin typeface="Times New Roman" panose="02020603050405020304" pitchFamily="18" charset="0"/>
                <a:cs typeface="Times New Roman" panose="02020603050405020304" pitchFamily="18" charset="0"/>
              </a:rPr>
              <a:t>1.	Volatile memory [Primary Memory – Function at high speed]</a:t>
            </a:r>
          </a:p>
          <a:p>
            <a:pPr marL="568325" lvl="1" indent="-222250">
              <a:lnSpc>
                <a:spcPct val="160000"/>
              </a:lnSpc>
            </a:pPr>
            <a:r>
              <a:rPr lang="en-US" sz="1400" dirty="0">
                <a:latin typeface="Times New Roman" panose="02020603050405020304" pitchFamily="18" charset="0"/>
                <a:cs typeface="Times New Roman" panose="02020603050405020304" pitchFamily="18" charset="0"/>
                <a:hlinkClick r:id="rId2" tooltip="Volatile memory"/>
              </a:rPr>
              <a:t>Volatile memory</a:t>
            </a:r>
            <a:r>
              <a:rPr lang="en-US" sz="1400" dirty="0">
                <a:latin typeface="Times New Roman" panose="02020603050405020304" pitchFamily="18" charset="0"/>
                <a:cs typeface="Times New Roman" panose="02020603050405020304" pitchFamily="18" charset="0"/>
              </a:rPr>
              <a:t> is computer memory that requires power to maintain the stored information.</a:t>
            </a:r>
          </a:p>
          <a:p>
            <a:pPr>
              <a:buNone/>
            </a:pPr>
            <a:r>
              <a:rPr lang="en-US" sz="1500" dirty="0">
                <a:latin typeface="Times New Roman" panose="02020603050405020304" pitchFamily="18" charset="0"/>
                <a:cs typeface="Times New Roman" panose="02020603050405020304" pitchFamily="18" charset="0"/>
              </a:rPr>
              <a:t>		Ex: RAM – Random Access Memory</a:t>
            </a:r>
          </a:p>
          <a:p>
            <a:pPr>
              <a:buNone/>
            </a:pPr>
            <a:endParaRPr lang="en-US" sz="1400" dirty="0"/>
          </a:p>
          <a:p>
            <a:pPr>
              <a:buNone/>
            </a:pPr>
            <a:endParaRPr lang="en-US" sz="1400" dirty="0"/>
          </a:p>
          <a:p>
            <a:pPr marL="425196" indent="-342900">
              <a:buFont typeface="+mj-lt"/>
              <a:buAutoNum type="arabicPeriod"/>
            </a:pPr>
            <a:endParaRPr lang="en-US" sz="1400" dirty="0">
              <a:latin typeface="Times New Roman" pitchFamily="18" charset="0"/>
              <a:cs typeface="Times New Roman" pitchFamily="18" charset="0"/>
            </a:endParaRPr>
          </a:p>
          <a:p>
            <a:pPr>
              <a:buNone/>
            </a:pPr>
            <a:endParaRPr lang="en-US" sz="1100" dirty="0">
              <a:latin typeface="Times New Roman" pitchFamily="18" charset="0"/>
              <a:cs typeface="Times New Roman" pitchFamily="18" charset="0"/>
            </a:endParaRPr>
          </a:p>
        </p:txBody>
      </p:sp>
      <p:pic>
        <p:nvPicPr>
          <p:cNvPr id="6" name="Picture 5" descr="MainMemories.jpg"/>
          <p:cNvPicPr>
            <a:picLocks noChangeAspect="1"/>
          </p:cNvPicPr>
          <p:nvPr/>
        </p:nvPicPr>
        <p:blipFill>
          <a:blip r:embed="rId3" cstate="print"/>
          <a:stretch>
            <a:fillRect/>
          </a:stretch>
        </p:blipFill>
        <p:spPr>
          <a:xfrm>
            <a:off x="381000" y="2825262"/>
            <a:ext cx="5167312" cy="3706287"/>
          </a:xfrm>
          <a:prstGeom prst="rect">
            <a:avLst/>
          </a:prstGeom>
        </p:spPr>
      </p:pic>
      <p:sp>
        <p:nvSpPr>
          <p:cNvPr id="7"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495300" y="762000"/>
            <a:ext cx="7924800" cy="5943600"/>
          </a:xfrm>
        </p:spPr>
        <p:txBody>
          <a:bodyPr>
            <a:normAutofit/>
          </a:bodyPr>
          <a:lstStyle/>
          <a:p>
            <a:pPr>
              <a:buNone/>
            </a:pPr>
            <a:r>
              <a:rPr lang="en-US" sz="1400" b="1" dirty="0">
                <a:latin typeface="Times New Roman" pitchFamily="18" charset="0"/>
                <a:cs typeface="Times New Roman" pitchFamily="18" charset="0"/>
              </a:rPr>
              <a:t>Free-Space Management :</a:t>
            </a:r>
          </a:p>
          <a:p>
            <a:pPr lvl="1"/>
            <a:r>
              <a:rPr lang="en-US" sz="1400" dirty="0">
                <a:latin typeface="Times New Roman" pitchFamily="18" charset="0"/>
                <a:cs typeface="Times New Roman" pitchFamily="18" charset="0"/>
              </a:rPr>
              <a:t>To reuse the space from deleted files for new files. To keep track of free disk space.</a:t>
            </a:r>
          </a:p>
          <a:p>
            <a:pPr>
              <a:buNone/>
            </a:pPr>
            <a:r>
              <a:rPr lang="en-US" sz="1400" b="1" dirty="0">
                <a:latin typeface="Times New Roman" pitchFamily="18" charset="0"/>
                <a:cs typeface="Times New Roman" pitchFamily="18" charset="0"/>
              </a:rPr>
              <a:t>Storage Allocation:</a:t>
            </a:r>
          </a:p>
          <a:p>
            <a:pPr lvl="1"/>
            <a:r>
              <a:rPr lang="en-US" sz="1400" dirty="0">
                <a:latin typeface="Times New Roman" pitchFamily="18" charset="0"/>
                <a:cs typeface="Times New Roman" pitchFamily="18" charset="0"/>
              </a:rPr>
              <a:t>The main idea behind allocation is effective utilization of file space and fast access of the files. </a:t>
            </a:r>
          </a:p>
          <a:p>
            <a:pPr>
              <a:buNone/>
            </a:pPr>
            <a:r>
              <a:rPr lang="en-US" sz="1400" dirty="0">
                <a:latin typeface="Times New Roman" pitchFamily="18" charset="0"/>
                <a:cs typeface="Times New Roman" pitchFamily="18" charset="0"/>
              </a:rPr>
              <a:t>There are three types of allocation:</a:t>
            </a:r>
          </a:p>
          <a:p>
            <a:pPr lvl="1"/>
            <a:r>
              <a:rPr lang="en-US" sz="1400" dirty="0">
                <a:latin typeface="Times New Roman" pitchFamily="18" charset="0"/>
                <a:cs typeface="Times New Roman" pitchFamily="18" charset="0"/>
              </a:rPr>
              <a:t>contiguous allocation</a:t>
            </a:r>
          </a:p>
          <a:p>
            <a:pPr lvl="1"/>
            <a:r>
              <a:rPr lang="en-US" sz="1400" dirty="0">
                <a:latin typeface="Times New Roman" pitchFamily="18" charset="0"/>
                <a:cs typeface="Times New Roman" pitchFamily="18" charset="0"/>
              </a:rPr>
              <a:t>linked allocation</a:t>
            </a:r>
          </a:p>
          <a:p>
            <a:pPr lvl="1"/>
            <a:r>
              <a:rPr lang="en-US" sz="1400" dirty="0">
                <a:latin typeface="Times New Roman" pitchFamily="18" charset="0"/>
                <a:cs typeface="Times New Roman" pitchFamily="18" charset="0"/>
              </a:rPr>
              <a:t>indexed allocation</a:t>
            </a:r>
          </a:p>
          <a:p>
            <a:pPr>
              <a:buNone/>
            </a:pPr>
            <a:r>
              <a:rPr lang="en-US" sz="1400" b="1" dirty="0">
                <a:latin typeface="Times New Roman" pitchFamily="18" charset="0"/>
                <a:cs typeface="Times New Roman" pitchFamily="18" charset="0"/>
              </a:rPr>
              <a:t>Disk Scheduling:</a:t>
            </a:r>
          </a:p>
          <a:p>
            <a:pPr lvl="1"/>
            <a:r>
              <a:rPr lang="en-US" sz="1400" dirty="0">
                <a:latin typeface="Times New Roman" pitchFamily="18" charset="0"/>
                <a:cs typeface="Times New Roman" pitchFamily="18" charset="0"/>
              </a:rPr>
              <a:t>In Multi-programming environment we can Execute Many Programs at a Time. So</a:t>
            </a:r>
          </a:p>
          <a:p>
            <a:pPr lvl="1"/>
            <a:r>
              <a:rPr lang="en-US" sz="1400" dirty="0">
                <a:latin typeface="Times New Roman" pitchFamily="18" charset="0"/>
                <a:cs typeface="Times New Roman" pitchFamily="18" charset="0"/>
              </a:rPr>
              <a:t>Controlling and providing the Memory to all the Processes </a:t>
            </a:r>
            <a:r>
              <a:rPr lang="en-US" sz="1400" dirty="0">
                <a:latin typeface="Times New Roman" pitchFamily="18" charset="0"/>
                <a:cs typeface="Times New Roman" pitchFamily="18" charset="0"/>
                <a:hlinkClick r:id="rId2" tooltip="Operating System is software that works as an interface between a user and the computer hardware."/>
              </a:rPr>
              <a:t>Operating System</a:t>
            </a:r>
            <a:r>
              <a:rPr lang="en-US" sz="1400" dirty="0">
                <a:latin typeface="Times New Roman" pitchFamily="18" charset="0"/>
                <a:cs typeface="Times New Roman" pitchFamily="18" charset="0"/>
              </a:rPr>
              <a:t> uses the Concept of Disk Scheduling.</a:t>
            </a:r>
          </a:p>
          <a:p>
            <a:pPr>
              <a:buNone/>
            </a:pPr>
            <a:endParaRPr lang="en-US" sz="1400" dirty="0">
              <a:latin typeface="Times New Roman" pitchFamily="18" charset="0"/>
              <a:cs typeface="Times New Roman" pitchFamily="18" charset="0"/>
            </a:endParaRPr>
          </a:p>
          <a:p>
            <a:pPr>
              <a:buNone/>
            </a:pPr>
            <a:r>
              <a:rPr lang="en-US" sz="1400" dirty="0">
                <a:latin typeface="Times New Roman" pitchFamily="18" charset="0"/>
                <a:cs typeface="Times New Roman" pitchFamily="18" charset="0"/>
              </a:rPr>
              <a:t>CPU uses the following the Scheduling Techniques:</a:t>
            </a:r>
          </a:p>
          <a:p>
            <a:pPr>
              <a:buNone/>
            </a:pPr>
            <a:r>
              <a:rPr lang="en-US" sz="1400" dirty="0">
                <a:latin typeface="Times New Roman" pitchFamily="18" charset="0"/>
                <a:cs typeface="Times New Roman" pitchFamily="18" charset="0"/>
              </a:rPr>
              <a:t>	1.FCFS (First Come First Serve)</a:t>
            </a:r>
          </a:p>
          <a:p>
            <a:pPr>
              <a:buNone/>
            </a:pPr>
            <a:r>
              <a:rPr lang="en-US" sz="1400" dirty="0">
                <a:latin typeface="Times New Roman" pitchFamily="18" charset="0"/>
                <a:cs typeface="Times New Roman" pitchFamily="18" charset="0"/>
              </a:rPr>
              <a:t>	2.SSTF (Shortest Seek Time First)</a:t>
            </a:r>
          </a:p>
          <a:p>
            <a:pPr>
              <a:buNone/>
            </a:pPr>
            <a:r>
              <a:rPr lang="en-US" sz="1400" dirty="0">
                <a:latin typeface="Times New Roman" pitchFamily="18" charset="0"/>
                <a:cs typeface="Times New Roman" pitchFamily="18" charset="0"/>
              </a:rPr>
              <a:t>	3.SCAN	</a:t>
            </a:r>
          </a:p>
          <a:p>
            <a:pPr>
              <a:buNone/>
            </a:pPr>
            <a:r>
              <a:rPr lang="en-US" sz="1400" dirty="0">
                <a:latin typeface="Times New Roman" pitchFamily="18" charset="0"/>
                <a:cs typeface="Times New Roman" pitchFamily="18" charset="0"/>
              </a:rPr>
              <a:t>	4.C-SCAN		</a:t>
            </a:r>
          </a:p>
          <a:p>
            <a:pPr>
              <a:buNone/>
            </a:pPr>
            <a:r>
              <a:rPr lang="en-US" sz="1400" dirty="0">
                <a:latin typeface="Times New Roman" pitchFamily="18" charset="0"/>
                <a:cs typeface="Times New Roman" pitchFamily="18" charset="0"/>
              </a:rPr>
              <a:t>	5.LOOK</a:t>
            </a:r>
          </a:p>
          <a:p>
            <a:pPr>
              <a:buNone/>
            </a:pPr>
            <a:endParaRPr lang="en-US" sz="1600" dirty="0">
              <a:latin typeface="Times New Roman" pitchFamily="18" charset="0"/>
              <a:cs typeface="Times New Roman" pitchFamily="18" charset="0"/>
            </a:endParaRPr>
          </a:p>
        </p:txBody>
      </p:sp>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81000" y="838200"/>
            <a:ext cx="7924800" cy="5943600"/>
          </a:xfrm>
        </p:spPr>
        <p:txBody>
          <a:bodyPr>
            <a:normAutofit/>
          </a:bodyPr>
          <a:lstStyle/>
          <a:p>
            <a:pPr marL="0" indent="0">
              <a:buNone/>
            </a:pPr>
            <a:r>
              <a:rPr lang="en-US" sz="1400" b="1" dirty="0">
                <a:latin typeface="Times New Roman" pitchFamily="18" charset="0"/>
                <a:cs typeface="Times New Roman" pitchFamily="18" charset="0"/>
              </a:rPr>
              <a:t>I/O system management:</a:t>
            </a:r>
          </a:p>
          <a:p>
            <a:pPr lvl="1">
              <a:lnSpc>
                <a:spcPct val="150000"/>
              </a:lnSpc>
            </a:pPr>
            <a:r>
              <a:rPr lang="en-US" sz="1400" dirty="0">
                <a:latin typeface="Times New Roman" pitchFamily="18" charset="0"/>
                <a:cs typeface="Times New Roman" pitchFamily="18" charset="0"/>
              </a:rPr>
              <a:t>One of the purposes of an operating system is to </a:t>
            </a:r>
            <a:r>
              <a:rPr lang="en-US" sz="1400" dirty="0">
                <a:solidFill>
                  <a:srgbClr val="FF0000"/>
                </a:solidFill>
                <a:latin typeface="Times New Roman" pitchFamily="18" charset="0"/>
                <a:cs typeface="Times New Roman" pitchFamily="18" charset="0"/>
              </a:rPr>
              <a:t>hide the specific H/W devices from the user. </a:t>
            </a:r>
          </a:p>
          <a:p>
            <a:pPr lvl="1">
              <a:lnSpc>
                <a:spcPct val="150000"/>
              </a:lnSpc>
            </a:pPr>
            <a:r>
              <a:rPr lang="en-US" sz="1400" dirty="0">
                <a:latin typeface="Times New Roman" pitchFamily="18" charset="0"/>
                <a:cs typeface="Times New Roman" pitchFamily="18" charset="0"/>
              </a:rPr>
              <a:t>Each I/O devices has a </a:t>
            </a:r>
            <a:r>
              <a:rPr lang="en-US" sz="1400" dirty="0">
                <a:solidFill>
                  <a:srgbClr val="FF0000"/>
                </a:solidFill>
                <a:latin typeface="Times New Roman" pitchFamily="18" charset="0"/>
                <a:cs typeface="Times New Roman" pitchFamily="18" charset="0"/>
              </a:rPr>
              <a:t>device handler </a:t>
            </a:r>
            <a:r>
              <a:rPr lang="en-US" sz="1400" dirty="0">
                <a:latin typeface="Times New Roman" pitchFamily="18" charset="0"/>
                <a:cs typeface="Times New Roman" pitchFamily="18" charset="0"/>
              </a:rPr>
              <a:t>that resides in a separate process associated with that device called as sub system.</a:t>
            </a:r>
          </a:p>
          <a:p>
            <a:pPr>
              <a:buNone/>
            </a:pPr>
            <a:endParaRPr lang="en-US" sz="1400" dirty="0">
              <a:latin typeface="Times New Roman" pitchFamily="18" charset="0"/>
              <a:cs typeface="Times New Roman" pitchFamily="18" charset="0"/>
            </a:endParaRPr>
          </a:p>
          <a:p>
            <a:pPr>
              <a:buNone/>
            </a:pPr>
            <a:r>
              <a:rPr lang="en-US" sz="1400" dirty="0">
                <a:latin typeface="Times New Roman" pitchFamily="18" charset="0"/>
                <a:cs typeface="Times New Roman" pitchFamily="18" charset="0"/>
              </a:rPr>
              <a:t>The I/O Sub system consists of: </a:t>
            </a:r>
          </a:p>
          <a:p>
            <a:pPr marL="425196" lvl="0" indent="-342900">
              <a:buFont typeface="+mj-lt"/>
              <a:buAutoNum type="arabicPeriod"/>
            </a:pPr>
            <a:r>
              <a:rPr lang="en-US" sz="1400" dirty="0">
                <a:latin typeface="Times New Roman" pitchFamily="18" charset="0"/>
                <a:cs typeface="Times New Roman" pitchFamily="18" charset="0"/>
              </a:rPr>
              <a:t>Memory management components that includes buffering, caching, spooling.</a:t>
            </a:r>
          </a:p>
          <a:p>
            <a:pPr marL="425196" lvl="0" indent="-342900">
              <a:buFont typeface="+mj-lt"/>
              <a:buAutoNum type="arabicPeriod"/>
            </a:pPr>
            <a:r>
              <a:rPr lang="en-US" sz="1400" dirty="0">
                <a:latin typeface="Times New Roman" pitchFamily="18" charset="0"/>
                <a:cs typeface="Times New Roman" pitchFamily="18" charset="0"/>
              </a:rPr>
              <a:t>Device driver interface.</a:t>
            </a:r>
          </a:p>
          <a:p>
            <a:pPr marL="425196" lvl="0" indent="-342900">
              <a:buFont typeface="+mj-lt"/>
              <a:buAutoNum type="arabicPeriod"/>
            </a:pPr>
            <a:r>
              <a:rPr lang="en-US" sz="1400" dirty="0">
                <a:latin typeface="Times New Roman" pitchFamily="18" charset="0"/>
                <a:cs typeface="Times New Roman" pitchFamily="18" charset="0"/>
              </a:rPr>
              <a:t>Driver for specific H/W devices.</a:t>
            </a:r>
          </a:p>
        </p:txBody>
      </p:sp>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AC839650-5459-451E-964D-4E242DC4F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3048000"/>
            <a:ext cx="4978400" cy="3733800"/>
          </a:xfrm>
          <a:prstGeom prst="rect">
            <a:avLst/>
          </a:prstGeom>
          <a:ln>
            <a:noFill/>
          </a:ln>
          <a:effectLst>
            <a:softEdge rad="112500"/>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04800" y="762000"/>
            <a:ext cx="7924800" cy="5943600"/>
          </a:xfrm>
        </p:spPr>
        <p:txBody>
          <a:bodyPr>
            <a:normAutofit/>
          </a:bodyPr>
          <a:lstStyle/>
          <a:p>
            <a:pPr>
              <a:buNone/>
            </a:pPr>
            <a:r>
              <a:rPr lang="en-US" sz="1600" b="1" dirty="0">
                <a:latin typeface="Times New Roman" pitchFamily="18" charset="0"/>
                <a:cs typeface="Times New Roman" pitchFamily="18" charset="0"/>
              </a:rPr>
              <a:t>Operating system with multiple users:</a:t>
            </a:r>
            <a:endParaRPr lang="en-US" sz="1600" dirty="0">
              <a:latin typeface="Times New Roman" pitchFamily="18" charset="0"/>
              <a:cs typeface="Times New Roman" pitchFamily="18" charset="0"/>
            </a:endParaRPr>
          </a:p>
          <a:p>
            <a:pPr marL="0" lvl="0" indent="0">
              <a:buNone/>
            </a:pPr>
            <a:r>
              <a:rPr lang="en-US" sz="1600" b="1" dirty="0">
                <a:latin typeface="Times New Roman" pitchFamily="18" charset="0"/>
                <a:cs typeface="Times New Roman" pitchFamily="18" charset="0"/>
              </a:rPr>
              <a:t>Networking</a:t>
            </a:r>
          </a:p>
          <a:p>
            <a:pPr lvl="1"/>
            <a:r>
              <a:rPr lang="en-US" sz="1600" dirty="0">
                <a:latin typeface="Times New Roman" pitchFamily="18" charset="0"/>
                <a:cs typeface="Times New Roman" pitchFamily="18" charset="0"/>
              </a:rPr>
              <a:t>Networking enables computer users to share resources and speed up computations.</a:t>
            </a:r>
          </a:p>
          <a:p>
            <a:pPr>
              <a:buNone/>
            </a:pPr>
            <a:r>
              <a:rPr lang="en-US" sz="1600" dirty="0">
                <a:latin typeface="Times New Roman" pitchFamily="18" charset="0"/>
                <a:cs typeface="Times New Roman" pitchFamily="18" charset="0"/>
              </a:rPr>
              <a:t>		Ex: Distributed system.</a:t>
            </a:r>
          </a:p>
          <a:p>
            <a:pPr>
              <a:buNone/>
            </a:pPr>
            <a:endParaRPr lang="en-US" sz="1600" dirty="0">
              <a:latin typeface="Times New Roman" pitchFamily="18" charset="0"/>
              <a:cs typeface="Times New Roman" pitchFamily="18" charset="0"/>
            </a:endParaRPr>
          </a:p>
          <a:p>
            <a:pPr>
              <a:buNone/>
            </a:pPr>
            <a:r>
              <a:rPr lang="en-US" sz="1600" dirty="0">
                <a:latin typeface="Times New Roman" pitchFamily="18" charset="0"/>
                <a:cs typeface="Times New Roman" pitchFamily="18" charset="0"/>
              </a:rPr>
              <a:t>The Operating system is responsible for the following activities in connection with Networking:</a:t>
            </a:r>
          </a:p>
          <a:p>
            <a:pPr marL="699516" lvl="1" indent="-342900">
              <a:buFont typeface="+mj-lt"/>
              <a:buAutoNum type="arabicPeriod"/>
            </a:pPr>
            <a:r>
              <a:rPr lang="en-US" sz="1600" dirty="0">
                <a:latin typeface="Times New Roman" pitchFamily="18" charset="0"/>
                <a:cs typeface="Times New Roman" pitchFamily="18" charset="0"/>
              </a:rPr>
              <a:t>Types of network Ex: LAN, WAN, MAN etc…</a:t>
            </a:r>
          </a:p>
          <a:p>
            <a:pPr marL="699516" lvl="1" indent="-342900">
              <a:buFont typeface="+mj-lt"/>
              <a:buAutoNum type="arabicPeriod"/>
            </a:pPr>
            <a:r>
              <a:rPr lang="en-US" sz="1600" dirty="0">
                <a:latin typeface="Times New Roman" pitchFamily="18" charset="0"/>
                <a:cs typeface="Times New Roman" pitchFamily="18" charset="0"/>
              </a:rPr>
              <a:t> Topology of network Ex: Ring, Star, Bus, Line etc…</a:t>
            </a:r>
          </a:p>
          <a:p>
            <a:pPr marL="699516" lvl="1" indent="-342900">
              <a:buFont typeface="+mj-lt"/>
              <a:buAutoNum type="arabicPeriod"/>
            </a:pPr>
            <a:r>
              <a:rPr lang="en-US" sz="1600" dirty="0">
                <a:latin typeface="Times New Roman" pitchFamily="18" charset="0"/>
                <a:cs typeface="Times New Roman" pitchFamily="18" charset="0"/>
              </a:rPr>
              <a:t> Physical medium</a:t>
            </a:r>
          </a:p>
          <a:p>
            <a:pPr marL="699516" lvl="1" indent="-342900">
              <a:buFont typeface="+mj-lt"/>
              <a:buAutoNum type="arabicPeriod"/>
            </a:pPr>
            <a:r>
              <a:rPr lang="en-US" sz="1600" dirty="0">
                <a:latin typeface="Times New Roman" pitchFamily="18" charset="0"/>
                <a:cs typeface="Times New Roman" pitchFamily="18" charset="0"/>
              </a:rPr>
              <a:t> Communication protocol</a:t>
            </a:r>
          </a:p>
          <a:p>
            <a:pPr marL="699516" lvl="1" indent="-342900">
              <a:buFont typeface="+mj-lt"/>
              <a:buAutoNum type="arabicPeriod"/>
            </a:pPr>
            <a:r>
              <a:rPr lang="en-US" sz="1600" dirty="0">
                <a:latin typeface="Times New Roman" pitchFamily="18" charset="0"/>
                <a:cs typeface="Times New Roman" pitchFamily="18" charset="0"/>
              </a:rPr>
              <a:t> Routing protocol</a:t>
            </a:r>
          </a:p>
        </p:txBody>
      </p:sp>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E5FF0319-03AF-42A1-A453-520135524B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3581400"/>
            <a:ext cx="4495800" cy="2971800"/>
          </a:xfrm>
          <a:prstGeom prst="rect">
            <a:avLst/>
          </a:prstGeom>
          <a:ln>
            <a:noFill/>
          </a:ln>
          <a:effectLst>
            <a:softEdge rad="112500"/>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04800" y="762000"/>
            <a:ext cx="7924800" cy="5943600"/>
          </a:xfrm>
        </p:spPr>
        <p:txBody>
          <a:bodyPr>
            <a:normAutofit/>
          </a:bodyPr>
          <a:lstStyle/>
          <a:p>
            <a:pPr marL="0" lvl="0" indent="0">
              <a:buNone/>
            </a:pPr>
            <a:r>
              <a:rPr lang="en-US" sz="1800" b="1" dirty="0">
                <a:latin typeface="Times New Roman" pitchFamily="18" charset="0"/>
                <a:cs typeface="Times New Roman" pitchFamily="18" charset="0"/>
              </a:rPr>
              <a:t>Protection and Security</a:t>
            </a:r>
          </a:p>
          <a:p>
            <a:pPr lvl="1"/>
            <a:r>
              <a:rPr lang="en-US" sz="1600" dirty="0">
                <a:latin typeface="Times New Roman" pitchFamily="18" charset="0"/>
                <a:cs typeface="Times New Roman" pitchFamily="18" charset="0"/>
              </a:rPr>
              <a:t>Modern computer system support many users and allow the concurrent execution of multiple processes. </a:t>
            </a:r>
          </a:p>
          <a:p>
            <a:pPr lvl="1"/>
            <a:r>
              <a:rPr lang="en-US" sz="1600" dirty="0">
                <a:latin typeface="Times New Roman" pitchFamily="18" charset="0"/>
                <a:cs typeface="Times New Roman" pitchFamily="18" charset="0"/>
              </a:rPr>
              <a:t>It is necessary that the information must be protected from unauthorized users or processors. </a:t>
            </a:r>
          </a:p>
          <a:p>
            <a:pPr lvl="1"/>
            <a:r>
              <a:rPr lang="en-US" sz="1600" dirty="0">
                <a:latin typeface="Times New Roman" pitchFamily="18" charset="0"/>
                <a:cs typeface="Times New Roman" pitchFamily="18" charset="0"/>
              </a:rPr>
              <a:t>Protection is mechanism for controlling the access of program or process or resources defined by the system and protection can improve reliability.</a:t>
            </a:r>
          </a:p>
          <a:p>
            <a:pPr>
              <a:buNone/>
            </a:pPr>
            <a:endParaRPr lang="en-US" sz="1800" dirty="0">
              <a:latin typeface="Times New Roman" pitchFamily="18" charset="0"/>
              <a:cs typeface="Times New Roman" pitchFamily="18" charset="0"/>
            </a:endParaRPr>
          </a:p>
          <a:p>
            <a:pPr>
              <a:buNone/>
            </a:pPr>
            <a:r>
              <a:rPr lang="en-US" sz="1800" dirty="0">
                <a:latin typeface="Times New Roman" pitchFamily="18" charset="0"/>
                <a:cs typeface="Times New Roman" pitchFamily="18" charset="0"/>
              </a:rPr>
              <a:t>The Operating system is responsible for the following activities in connection with protection system:</a:t>
            </a:r>
          </a:p>
          <a:p>
            <a:pPr marL="423863" lvl="0" indent="33338">
              <a:buFont typeface="+mj-lt"/>
              <a:buAutoNum type="arabicPeriod"/>
            </a:pPr>
            <a:r>
              <a:rPr lang="en-US" sz="1800" dirty="0">
                <a:latin typeface="Times New Roman" pitchFamily="18" charset="0"/>
                <a:cs typeface="Times New Roman" pitchFamily="18" charset="0"/>
              </a:rPr>
              <a:t>     Providing user access </a:t>
            </a:r>
          </a:p>
          <a:p>
            <a:pPr marL="423863" lvl="0" indent="33338">
              <a:buFont typeface="+mj-lt"/>
              <a:buAutoNum type="arabicPeriod"/>
            </a:pPr>
            <a:r>
              <a:rPr lang="en-US" sz="1800" dirty="0">
                <a:latin typeface="Times New Roman" pitchFamily="18" charset="0"/>
                <a:cs typeface="Times New Roman" pitchFamily="18" charset="0"/>
              </a:rPr>
              <a:t>     Privileged access</a:t>
            </a:r>
          </a:p>
          <a:p>
            <a:pPr marL="425196" lvl="0" indent="-342900">
              <a:buNone/>
            </a:pPr>
            <a:r>
              <a:rPr lang="en-US" sz="1800" dirty="0">
                <a:latin typeface="Times New Roman" pitchFamily="18" charset="0"/>
                <a:cs typeface="Times New Roman" pitchFamily="18" charset="0"/>
              </a:rPr>
              <a:t>	</a:t>
            </a:r>
          </a:p>
          <a:p>
            <a:pPr>
              <a:buNone/>
            </a:pPr>
            <a:endParaRPr lang="en-US" sz="1800" dirty="0">
              <a:latin typeface="Times New Roman" pitchFamily="18" charset="0"/>
              <a:cs typeface="Times New Roman" pitchFamily="18" charset="0"/>
            </a:endParaRPr>
          </a:p>
        </p:txBody>
      </p:sp>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0DA63CE9-2C26-4DA7-BA34-99117324BA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3464511"/>
            <a:ext cx="4495800" cy="3371850"/>
          </a:xfrm>
          <a:prstGeom prst="rect">
            <a:avLst/>
          </a:prstGeom>
          <a:ln>
            <a:noFill/>
          </a:ln>
          <a:effectLst>
            <a:softEdge rad="112500"/>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1066800" y="762000"/>
            <a:ext cx="7924800" cy="5943600"/>
          </a:xfrm>
        </p:spPr>
        <p:txBody>
          <a:bodyPr>
            <a:normAutofit/>
          </a:bodyPr>
          <a:lstStyle/>
          <a:p>
            <a:pPr>
              <a:buNone/>
            </a:pPr>
            <a:r>
              <a:rPr lang="en-US" sz="1600" dirty="0"/>
              <a:t>A view of operating system services:</a:t>
            </a:r>
            <a:endParaRPr lang="en-US" sz="1600" dirty="0">
              <a:latin typeface="Times New Roman" pitchFamily="18" charset="0"/>
              <a:cs typeface="Times New Roman" pitchFamily="18" charset="0"/>
            </a:endParaRPr>
          </a:p>
        </p:txBody>
      </p:sp>
      <p:pic>
        <p:nvPicPr>
          <p:cNvPr id="6" name="Picture 5" descr="ser.jpg"/>
          <p:cNvPicPr>
            <a:picLocks noChangeAspect="1"/>
          </p:cNvPicPr>
          <p:nvPr/>
        </p:nvPicPr>
        <p:blipFill>
          <a:blip r:embed="rId2" cstate="print"/>
          <a:stretch>
            <a:fillRect/>
          </a:stretch>
        </p:blipFill>
        <p:spPr>
          <a:xfrm>
            <a:off x="731043" y="1371600"/>
            <a:ext cx="7453313" cy="5113452"/>
          </a:xfrm>
          <a:prstGeom prst="rect">
            <a:avLst/>
          </a:prstGeom>
        </p:spPr>
      </p:pic>
      <p:sp>
        <p:nvSpPr>
          <p:cNvPr id="7"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81000" y="762000"/>
            <a:ext cx="7924800" cy="5943600"/>
          </a:xfrm>
        </p:spPr>
        <p:txBody>
          <a:bodyPr>
            <a:normAutofit/>
          </a:bodyPr>
          <a:lstStyle/>
          <a:p>
            <a:pPr marL="0" lvl="0" indent="0">
              <a:buNone/>
            </a:pPr>
            <a:r>
              <a:rPr lang="en-US" sz="1600" dirty="0">
                <a:latin typeface="Times New Roman" pitchFamily="18" charset="0"/>
                <a:cs typeface="Times New Roman" pitchFamily="18" charset="0"/>
              </a:rPr>
              <a:t>Program execution</a:t>
            </a:r>
          </a:p>
          <a:p>
            <a:pPr lvl="1"/>
            <a:r>
              <a:rPr lang="en-US" sz="1400" dirty="0">
                <a:latin typeface="Times New Roman" pitchFamily="18" charset="0"/>
                <a:cs typeface="Times New Roman" pitchFamily="18" charset="0"/>
              </a:rPr>
              <a:t>Operating system loads a program into memory and executes the program.</a:t>
            </a:r>
          </a:p>
          <a:p>
            <a:pPr marL="0" lvl="0" indent="0">
              <a:buNone/>
            </a:pPr>
            <a:r>
              <a:rPr lang="en-US" sz="1600" dirty="0">
                <a:latin typeface="Times New Roman" pitchFamily="18" charset="0"/>
                <a:cs typeface="Times New Roman" pitchFamily="18" charset="0"/>
              </a:rPr>
              <a:t>I/O operations</a:t>
            </a:r>
          </a:p>
          <a:p>
            <a:pPr lvl="1"/>
            <a:r>
              <a:rPr lang="en-US" sz="1400" dirty="0">
                <a:latin typeface="Times New Roman" pitchFamily="18" charset="0"/>
                <a:cs typeface="Times New Roman" pitchFamily="18" charset="0"/>
              </a:rPr>
              <a:t>A running program may require I/O. This I/O may involve a file or an I/O device. </a:t>
            </a:r>
          </a:p>
          <a:p>
            <a:pPr lvl="1"/>
            <a:r>
              <a:rPr lang="en-US" sz="1400" dirty="0">
                <a:latin typeface="Times New Roman" pitchFamily="18" charset="0"/>
                <a:cs typeface="Times New Roman" pitchFamily="18" charset="0"/>
              </a:rPr>
              <a:t>The user cannot control the I/O devices directly, so operating system provides the required I/O.</a:t>
            </a:r>
          </a:p>
          <a:p>
            <a:pPr marL="0" lvl="0" indent="0">
              <a:buNone/>
            </a:pPr>
            <a:r>
              <a:rPr lang="en-US" sz="1600" dirty="0">
                <a:latin typeface="Times New Roman" pitchFamily="18" charset="0"/>
                <a:cs typeface="Times New Roman" pitchFamily="18" charset="0"/>
              </a:rPr>
              <a:t>File system manipulation</a:t>
            </a:r>
          </a:p>
          <a:p>
            <a:pPr lvl="1"/>
            <a:r>
              <a:rPr lang="en-US" sz="1400" dirty="0">
                <a:latin typeface="Times New Roman" pitchFamily="18" charset="0"/>
                <a:cs typeface="Times New Roman" pitchFamily="18" charset="0"/>
              </a:rPr>
              <a:t>Program needs to read and write a file.</a:t>
            </a:r>
          </a:p>
          <a:p>
            <a:pPr lvl="1"/>
            <a:r>
              <a:rPr lang="en-US" sz="1400" dirty="0">
                <a:latin typeface="Times New Roman" pitchFamily="18" charset="0"/>
                <a:cs typeface="Times New Roman" pitchFamily="18" charset="0"/>
              </a:rPr>
              <a:t>The operating system gives the permission to the program for operation on file.</a:t>
            </a:r>
          </a:p>
          <a:p>
            <a:pPr marL="0" lvl="0" indent="0">
              <a:buNone/>
            </a:pPr>
            <a:r>
              <a:rPr lang="en-US" sz="1600" dirty="0">
                <a:latin typeface="Times New Roman" pitchFamily="18" charset="0"/>
                <a:cs typeface="Times New Roman" pitchFamily="18" charset="0"/>
              </a:rPr>
              <a:t>Communication</a:t>
            </a:r>
          </a:p>
          <a:p>
            <a:pPr lvl="1"/>
            <a:r>
              <a:rPr lang="en-US" sz="1400" dirty="0">
                <a:latin typeface="Times New Roman" pitchFamily="18" charset="0"/>
                <a:cs typeface="Times New Roman" pitchFamily="18" charset="0"/>
              </a:rPr>
              <a:t>Processes may exchange information, on the same computer or between computers over a network </a:t>
            </a:r>
          </a:p>
          <a:p>
            <a:pPr>
              <a:buNone/>
            </a:pPr>
            <a:r>
              <a:rPr lang="en-US" sz="1600" dirty="0">
                <a:latin typeface="Times New Roman" pitchFamily="18" charset="0"/>
                <a:cs typeface="Times New Roman" pitchFamily="18" charset="0"/>
              </a:rPr>
              <a:t>		Ex: Distributed system </a:t>
            </a:r>
          </a:p>
          <a:p>
            <a:pPr>
              <a:buNone/>
            </a:pPr>
            <a:r>
              <a:rPr lang="en-US" sz="1600" dirty="0">
                <a:latin typeface="Times New Roman" pitchFamily="18" charset="0"/>
                <a:cs typeface="Times New Roman" pitchFamily="18" charset="0"/>
              </a:rPr>
              <a:t>Communication may be implemented by two methods:</a:t>
            </a:r>
          </a:p>
          <a:p>
            <a:pPr marL="698500" lvl="1" indent="-241300">
              <a:buFont typeface="+mj-lt"/>
              <a:buAutoNum type="arabicPeriod"/>
            </a:pPr>
            <a:r>
              <a:rPr lang="en-US" sz="1600" dirty="0">
                <a:latin typeface="Times New Roman" pitchFamily="18" charset="0"/>
                <a:cs typeface="Times New Roman" pitchFamily="18" charset="0"/>
              </a:rPr>
              <a:t>Shared memory</a:t>
            </a:r>
          </a:p>
          <a:p>
            <a:pPr marL="698500" lvl="1" indent="-241300">
              <a:buFont typeface="+mj-lt"/>
              <a:buAutoNum type="arabicPeriod"/>
            </a:pPr>
            <a:r>
              <a:rPr lang="en-US" sz="1600" dirty="0">
                <a:latin typeface="Times New Roman" pitchFamily="18" charset="0"/>
                <a:cs typeface="Times New Roman" pitchFamily="18" charset="0"/>
              </a:rPr>
              <a:t>Message passing</a:t>
            </a:r>
          </a:p>
          <a:p>
            <a:pPr marL="0" lvl="0" indent="0">
              <a:buNone/>
            </a:pPr>
            <a:r>
              <a:rPr lang="en-US" sz="1600" dirty="0">
                <a:latin typeface="Times New Roman" pitchFamily="18" charset="0"/>
                <a:cs typeface="Times New Roman" pitchFamily="18" charset="0"/>
              </a:rPr>
              <a:t>Error detection</a:t>
            </a:r>
          </a:p>
          <a:p>
            <a:pPr lvl="1"/>
            <a:r>
              <a:rPr lang="en-US" sz="1400" dirty="0">
                <a:latin typeface="Times New Roman" pitchFamily="18" charset="0"/>
                <a:cs typeface="Times New Roman" pitchFamily="18" charset="0"/>
              </a:rPr>
              <a:t>Error may occur in CPU or I/O devices or memory. </a:t>
            </a:r>
          </a:p>
          <a:p>
            <a:pPr lvl="1"/>
            <a:r>
              <a:rPr lang="en-US" sz="1400" dirty="0">
                <a:latin typeface="Times New Roman" pitchFamily="18" charset="0"/>
                <a:cs typeface="Times New Roman" pitchFamily="18" charset="0"/>
              </a:rPr>
              <a:t>The operating system constantly needs to be aware of possible errors and it should take the appropriate action to correct and consistent computing.</a:t>
            </a:r>
          </a:p>
        </p:txBody>
      </p:sp>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81000" y="762000"/>
            <a:ext cx="7924800" cy="5943600"/>
          </a:xfrm>
        </p:spPr>
        <p:txBody>
          <a:bodyPr>
            <a:normAutofit/>
          </a:bodyPr>
          <a:lstStyle/>
          <a:p>
            <a:pPr>
              <a:buNone/>
            </a:pPr>
            <a:r>
              <a:rPr lang="en-US" sz="1600" b="1" dirty="0">
                <a:latin typeface="Times New Roman" pitchFamily="18" charset="0"/>
                <a:cs typeface="Times New Roman" pitchFamily="18" charset="0"/>
              </a:rPr>
              <a:t>Operating system with multiple users:</a:t>
            </a:r>
            <a:endParaRPr lang="en-US" sz="1600" dirty="0">
              <a:latin typeface="Times New Roman" pitchFamily="18" charset="0"/>
              <a:cs typeface="Times New Roman" pitchFamily="18" charset="0"/>
            </a:endParaRPr>
          </a:p>
          <a:p>
            <a:pPr marL="0" lvl="0" indent="0">
              <a:buNone/>
            </a:pPr>
            <a:r>
              <a:rPr lang="en-US" sz="1800" dirty="0">
                <a:latin typeface="Times New Roman" pitchFamily="18" charset="0"/>
                <a:cs typeface="Times New Roman" pitchFamily="18" charset="0"/>
              </a:rPr>
              <a:t>Resource allocation</a:t>
            </a:r>
          </a:p>
          <a:p>
            <a:pPr lvl="1"/>
            <a:r>
              <a:rPr lang="en-US" sz="1600" dirty="0">
                <a:latin typeface="Times New Roman" pitchFamily="18" charset="0"/>
                <a:cs typeface="Times New Roman" pitchFamily="18" charset="0"/>
              </a:rPr>
              <a:t>If there is more than one user or jobs running at the same time, then resources must be allocated to each of them, operating system manages different types of resources like memory, CPU cycles, I/O devices etc…</a:t>
            </a:r>
          </a:p>
          <a:p>
            <a:pPr marL="0" lvl="0" indent="0">
              <a:buNone/>
            </a:pPr>
            <a:r>
              <a:rPr lang="en-US" sz="1800" dirty="0">
                <a:latin typeface="Times New Roman" pitchFamily="18" charset="0"/>
                <a:cs typeface="Times New Roman" pitchFamily="18" charset="0"/>
              </a:rPr>
              <a:t>Accounting</a:t>
            </a:r>
          </a:p>
          <a:p>
            <a:pPr lvl="1"/>
            <a:r>
              <a:rPr lang="en-US" sz="1600" dirty="0">
                <a:latin typeface="Times New Roman" pitchFamily="18" charset="0"/>
                <a:cs typeface="Times New Roman" pitchFamily="18" charset="0"/>
              </a:rPr>
              <a:t>The accounting data (logs) may be used for statistics and also used to improve system efficiency.</a:t>
            </a:r>
          </a:p>
          <a:p>
            <a:pPr marL="0" lvl="0" indent="0">
              <a:buNone/>
            </a:pPr>
            <a:r>
              <a:rPr lang="en-US" sz="1800" dirty="0">
                <a:latin typeface="Times New Roman" pitchFamily="18" charset="0"/>
                <a:cs typeface="Times New Roman" pitchFamily="18" charset="0"/>
              </a:rPr>
              <a:t>Protection</a:t>
            </a:r>
          </a:p>
          <a:p>
            <a:pPr lvl="1"/>
            <a:r>
              <a:rPr lang="en-US" sz="1600" dirty="0">
                <a:latin typeface="Times New Roman" pitchFamily="18" charset="0"/>
                <a:cs typeface="Times New Roman" pitchFamily="18" charset="0"/>
              </a:rPr>
              <a:t>Protection involves ensuring that all access to system resources controlled.</a:t>
            </a:r>
          </a:p>
          <a:p>
            <a:pPr lvl="1"/>
            <a:r>
              <a:rPr lang="en-US" sz="1600" dirty="0">
                <a:latin typeface="Times New Roman" pitchFamily="18" charset="0"/>
                <a:cs typeface="Times New Roman" pitchFamily="18" charset="0"/>
              </a:rPr>
              <a:t>Security starts with each user having to authenticate to the system, usually by means of a password. </a:t>
            </a:r>
          </a:p>
          <a:p>
            <a:pPr lvl="1"/>
            <a:r>
              <a:rPr lang="en-US" sz="1600" dirty="0">
                <a:latin typeface="Times New Roman" pitchFamily="18" charset="0"/>
                <a:cs typeface="Times New Roman" pitchFamily="18" charset="0"/>
              </a:rPr>
              <a:t>I/O devices also protected from invalid access attempts.</a:t>
            </a:r>
          </a:p>
        </p:txBody>
      </p:sp>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81000" y="762000"/>
            <a:ext cx="7924800" cy="5943600"/>
          </a:xfrm>
        </p:spPr>
        <p:txBody>
          <a:bodyPr>
            <a:normAutofit/>
          </a:bodyPr>
          <a:lstStyle/>
          <a:p>
            <a:pPr marL="0" indent="0">
              <a:buNone/>
            </a:pPr>
            <a:r>
              <a:rPr lang="en-US" sz="1200" b="1" dirty="0">
                <a:latin typeface="Times New Roman" panose="02020603050405020304" pitchFamily="18" charset="0"/>
                <a:cs typeface="Times New Roman" panose="02020603050405020304" pitchFamily="18" charset="0"/>
              </a:rPr>
              <a:t>User and Operating system Interface:</a:t>
            </a:r>
          </a:p>
          <a:p>
            <a:pPr lvl="1"/>
            <a:r>
              <a:rPr lang="en-US" sz="1400" dirty="0">
                <a:latin typeface="Times New Roman" pitchFamily="18" charset="0"/>
                <a:cs typeface="Times New Roman" pitchFamily="18" charset="0"/>
              </a:rPr>
              <a:t>In computer science and human-computer interaction, the user interface (of a computer program) refers to the graphical, textual and auditory information the program presents to the user. </a:t>
            </a:r>
          </a:p>
          <a:p>
            <a:pPr lvl="1"/>
            <a:r>
              <a:rPr lang="en-US" sz="1400" dirty="0">
                <a:latin typeface="Times New Roman" pitchFamily="18" charset="0"/>
                <a:cs typeface="Times New Roman" pitchFamily="18" charset="0"/>
              </a:rPr>
              <a:t>The user employs several control sequences (such as keystrokes with the computer keyboard, movements of the computer mouse, or selections with the touchscreen) to control the program.</a:t>
            </a:r>
          </a:p>
          <a:p>
            <a:pPr marL="0" indent="0">
              <a:buNone/>
            </a:pPr>
            <a:r>
              <a:rPr lang="en-US" sz="1200" dirty="0">
                <a:latin typeface="Times New Roman" panose="02020603050405020304" pitchFamily="18" charset="0"/>
                <a:cs typeface="Times New Roman" panose="02020603050405020304" pitchFamily="18" charset="0"/>
              </a:rPr>
              <a:t>There exist several types of user interfaces: </a:t>
            </a:r>
          </a:p>
          <a:p>
            <a:pPr lvl="1"/>
            <a:r>
              <a:rPr lang="en-US" sz="1400" dirty="0">
                <a:latin typeface="Times New Roman" pitchFamily="18" charset="0"/>
                <a:cs typeface="Times New Roman" pitchFamily="18" charset="0"/>
              </a:rPr>
              <a:t>Command-Line Interface (CLI): A command-line interface , is a means of interacting with a </a:t>
            </a:r>
            <a:r>
              <a:rPr lang="en-US" sz="1400" dirty="0">
                <a:latin typeface="Times New Roman" pitchFamily="18" charset="0"/>
                <a:cs typeface="Times New Roman" pitchFamily="18" charset="0"/>
                <a:hlinkClick r:id="rId2" tooltip="Computer program"/>
              </a:rPr>
              <a:t>computer program</a:t>
            </a:r>
            <a:r>
              <a:rPr lang="en-US" sz="1400" dirty="0">
                <a:latin typeface="Times New Roman" pitchFamily="18" charset="0"/>
                <a:cs typeface="Times New Roman" pitchFamily="18" charset="0"/>
              </a:rPr>
              <a:t> where the </a:t>
            </a:r>
            <a:r>
              <a:rPr lang="en-US" sz="1400" dirty="0">
                <a:latin typeface="Times New Roman" pitchFamily="18" charset="0"/>
                <a:cs typeface="Times New Roman" pitchFamily="18" charset="0"/>
                <a:hlinkClick r:id="rId3" tooltip="User (computing)"/>
              </a:rPr>
              <a:t>user</a:t>
            </a:r>
            <a:r>
              <a:rPr lang="en-US" sz="1400" dirty="0">
                <a:latin typeface="Times New Roman" pitchFamily="18" charset="0"/>
                <a:cs typeface="Times New Roman" pitchFamily="18" charset="0"/>
              </a:rPr>
              <a:t> (or </a:t>
            </a:r>
            <a:r>
              <a:rPr lang="en-US" sz="1400" dirty="0">
                <a:latin typeface="Times New Roman" pitchFamily="18" charset="0"/>
                <a:cs typeface="Times New Roman" pitchFamily="18" charset="0"/>
                <a:hlinkClick r:id="rId4" tooltip="Client (computing)"/>
              </a:rPr>
              <a:t>client</a:t>
            </a:r>
            <a:r>
              <a:rPr lang="en-US" sz="1400" dirty="0">
                <a:latin typeface="Times New Roman" pitchFamily="18" charset="0"/>
                <a:cs typeface="Times New Roman" pitchFamily="18" charset="0"/>
              </a:rPr>
              <a:t>) issues </a:t>
            </a:r>
            <a:r>
              <a:rPr lang="en-US" sz="1400" dirty="0">
                <a:latin typeface="Times New Roman" pitchFamily="18" charset="0"/>
                <a:cs typeface="Times New Roman" pitchFamily="18" charset="0"/>
                <a:hlinkClick r:id="rId5" tooltip="Command (computing)"/>
              </a:rPr>
              <a:t>commands</a:t>
            </a:r>
            <a:r>
              <a:rPr lang="en-US" sz="1400" dirty="0">
                <a:latin typeface="Times New Roman" pitchFamily="18" charset="0"/>
                <a:cs typeface="Times New Roman" pitchFamily="18" charset="0"/>
              </a:rPr>
              <a:t> to the program in the form of successive lines of text (command lines). </a:t>
            </a:r>
          </a:p>
          <a:p>
            <a:pPr lvl="1"/>
            <a:r>
              <a:rPr lang="en-US" sz="1400" dirty="0">
                <a:latin typeface="Times New Roman" pitchFamily="18" charset="0"/>
                <a:cs typeface="Times New Roman" pitchFamily="18" charset="0"/>
              </a:rPr>
              <a:t>Graphical User Interface (GUI): The graphical user interface (GUI ) is a type of </a:t>
            </a:r>
            <a:r>
              <a:rPr lang="en-US" sz="1400" dirty="0">
                <a:latin typeface="Times New Roman" pitchFamily="18" charset="0"/>
                <a:cs typeface="Times New Roman" pitchFamily="18" charset="0"/>
                <a:hlinkClick r:id="rId6" tooltip="User interface"/>
              </a:rPr>
              <a:t>user interface</a:t>
            </a:r>
            <a:r>
              <a:rPr lang="en-US" sz="1400" dirty="0">
                <a:latin typeface="Times New Roman" pitchFamily="18" charset="0"/>
                <a:cs typeface="Times New Roman" pitchFamily="18" charset="0"/>
              </a:rPr>
              <a:t> that allows </a:t>
            </a:r>
            <a:r>
              <a:rPr lang="en-US" sz="1400" dirty="0">
                <a:latin typeface="Times New Roman" pitchFamily="18" charset="0"/>
                <a:cs typeface="Times New Roman" pitchFamily="18" charset="0"/>
                <a:hlinkClick r:id="rId3" tooltip="User (computing)"/>
              </a:rPr>
              <a:t>users</a:t>
            </a:r>
            <a:r>
              <a:rPr lang="en-US" sz="1400" dirty="0">
                <a:latin typeface="Times New Roman" pitchFamily="18" charset="0"/>
                <a:cs typeface="Times New Roman" pitchFamily="18" charset="0"/>
              </a:rPr>
              <a:t> to </a:t>
            </a:r>
            <a:r>
              <a:rPr lang="en-US" sz="1400" dirty="0">
                <a:latin typeface="Times New Roman" pitchFamily="18" charset="0"/>
                <a:cs typeface="Times New Roman" pitchFamily="18" charset="0"/>
                <a:hlinkClick r:id="rId7" tooltip="Human–computer interaction"/>
              </a:rPr>
              <a:t>interact with electronic devices</a:t>
            </a:r>
            <a:r>
              <a:rPr lang="en-US" sz="1400" dirty="0">
                <a:latin typeface="Times New Roman" pitchFamily="18" charset="0"/>
                <a:cs typeface="Times New Roman" pitchFamily="18" charset="0"/>
              </a:rPr>
              <a:t> through graphical </a:t>
            </a:r>
            <a:r>
              <a:rPr lang="en-US" sz="1400" dirty="0">
                <a:latin typeface="Times New Roman" pitchFamily="18" charset="0"/>
                <a:cs typeface="Times New Roman" pitchFamily="18" charset="0"/>
                <a:hlinkClick r:id="rId8" tooltip="Computer icon"/>
              </a:rPr>
              <a:t>icons</a:t>
            </a:r>
            <a:r>
              <a:rPr lang="en-US" sz="1400" dirty="0">
                <a:latin typeface="Times New Roman" pitchFamily="18" charset="0"/>
                <a:cs typeface="Times New Roman" pitchFamily="18" charset="0"/>
              </a:rPr>
              <a:t> and visual indicators such as secondary notation, instead of </a:t>
            </a:r>
            <a:r>
              <a:rPr lang="en-US" sz="1400" dirty="0">
                <a:latin typeface="Times New Roman" pitchFamily="18" charset="0"/>
                <a:cs typeface="Times New Roman" pitchFamily="18" charset="0"/>
                <a:hlinkClick r:id="rId9" tooltip="Text-based user interface"/>
              </a:rPr>
              <a:t>text-based user interfaces</a:t>
            </a:r>
            <a:r>
              <a:rPr lang="en-US" sz="1400" dirty="0">
                <a:latin typeface="Times New Roman" pitchFamily="18" charset="0"/>
                <a:cs typeface="Times New Roman" pitchFamily="18" charset="0"/>
              </a:rPr>
              <a:t>, typed command labels or text navigation.</a:t>
            </a:r>
          </a:p>
        </p:txBody>
      </p:sp>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9576" y="4114800"/>
            <a:ext cx="3332824" cy="2438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09486" y="4114800"/>
            <a:ext cx="3339114" cy="2438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7471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381000" y="760520"/>
            <a:ext cx="7924800" cy="5943600"/>
          </a:xfrm>
        </p:spPr>
        <p:txBody>
          <a:bodyPr>
            <a:normAutofit/>
          </a:bodyPr>
          <a:lstStyle/>
          <a:p>
            <a:pPr marL="82296" indent="0">
              <a:buNone/>
            </a:pPr>
            <a:r>
              <a:rPr lang="en-US" sz="1600" b="1" dirty="0"/>
              <a:t>System calls:</a:t>
            </a:r>
          </a:p>
          <a:p>
            <a:pPr lvl="1"/>
            <a:r>
              <a:rPr lang="en-US" sz="1400" dirty="0">
                <a:latin typeface="Times New Roman" pitchFamily="18" charset="0"/>
                <a:cs typeface="Times New Roman" pitchFamily="18" charset="0"/>
              </a:rPr>
              <a:t>System calls provide the interface between process and operating system.</a:t>
            </a:r>
          </a:p>
          <a:p>
            <a:pPr lvl="1"/>
            <a:r>
              <a:rPr lang="en-US" sz="1400" dirty="0">
                <a:latin typeface="Times New Roman" pitchFamily="18" charset="0"/>
                <a:cs typeface="Times New Roman" pitchFamily="18" charset="0"/>
              </a:rPr>
              <a:t>The system calls are functions used in the kernel itself. </a:t>
            </a:r>
          </a:p>
          <a:p>
            <a:pPr lvl="1"/>
            <a:r>
              <a:rPr lang="en-US" sz="1400" dirty="0">
                <a:latin typeface="Times New Roman" pitchFamily="18" charset="0"/>
                <a:cs typeface="Times New Roman" pitchFamily="18" charset="0"/>
              </a:rPr>
              <a:t>The system call appears as a normal C function call.</a:t>
            </a:r>
          </a:p>
          <a:p>
            <a:pPr>
              <a:buNone/>
            </a:pPr>
            <a:r>
              <a:rPr lang="en-US" sz="1600" dirty="0"/>
              <a:t>Example of system calls are used:</a:t>
            </a:r>
          </a:p>
          <a:p>
            <a:pPr>
              <a:buNone/>
            </a:pPr>
            <a:endParaRPr lang="en-US" sz="1600" dirty="0">
              <a:latin typeface="Times New Roman" pitchFamily="18" charset="0"/>
              <a:cs typeface="Times New Roman"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2362200"/>
            <a:ext cx="6934200" cy="4343400"/>
          </a:xfrm>
          <a:prstGeom prst="rect">
            <a:avLst/>
          </a:prstGeom>
        </p:spPr>
      </p:pic>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1066800" y="762000"/>
            <a:ext cx="7924800" cy="5943600"/>
          </a:xfrm>
        </p:spPr>
        <p:txBody>
          <a:bodyPr>
            <a:normAutofit/>
          </a:bodyPr>
          <a:lstStyle/>
          <a:p>
            <a:pPr>
              <a:buNone/>
            </a:pPr>
            <a:r>
              <a:rPr lang="en-US" sz="1600" dirty="0"/>
              <a:t>				          UNIT -1</a:t>
            </a:r>
          </a:p>
          <a:p>
            <a:pPr>
              <a:buNone/>
            </a:pPr>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lvl="0"/>
            <a:endParaRPr lang="en-US" sz="1600" dirty="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a:p>
            <a:pPr>
              <a:spcBef>
                <a:spcPct val="50000"/>
              </a:spcBef>
              <a:buNone/>
            </a:pPr>
            <a:endParaRPr lang="en-US" sz="1600" dirty="0">
              <a:latin typeface="Calibri" pitchFamily="34" charset="0"/>
            </a:endParaRPr>
          </a:p>
          <a:p>
            <a:pPr>
              <a:spcBef>
                <a:spcPct val="50000"/>
              </a:spcBef>
              <a:buNone/>
            </a:pPr>
            <a:endParaRPr lang="en-US" sz="1600" dirty="0">
              <a:latin typeface="Calibri" pitchFamily="34" charset="0"/>
            </a:endParaRPr>
          </a:p>
          <a:p>
            <a:pPr>
              <a:buNone/>
            </a:pPr>
            <a:endParaRPr lang="en-US" sz="1600" dirty="0"/>
          </a:p>
          <a:p>
            <a:pPr>
              <a:buNone/>
            </a:pPr>
            <a:endParaRPr lang="en-US" sz="1600" dirty="0"/>
          </a:p>
          <a:p>
            <a:pPr>
              <a:buNone/>
            </a:pPr>
            <a:endParaRPr lang="en-US" sz="1600" dirty="0"/>
          </a:p>
          <a:p>
            <a:pPr>
              <a:buNone/>
            </a:pPr>
            <a:endParaRPr lang="en-US" sz="1600" dirty="0"/>
          </a:p>
          <a:p>
            <a:pPr>
              <a:buNone/>
            </a:pPr>
            <a:endParaRPr lang="en-US" sz="1600" dirty="0">
              <a:latin typeface="Times New Roman" pitchFamily="18" charset="0"/>
              <a:cs typeface="Times New Roman" pitchFamily="18" charset="0"/>
            </a:endParaRPr>
          </a:p>
          <a:p>
            <a:pPr>
              <a:buNone/>
            </a:pPr>
            <a:endParaRPr lang="en-US" sz="1600" dirty="0">
              <a:latin typeface="Times New Roman" pitchFamily="18" charset="0"/>
              <a:cs typeface="Times New Roman"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327593136"/>
              </p:ext>
            </p:extLst>
          </p:nvPr>
        </p:nvGraphicFramePr>
        <p:xfrm>
          <a:off x="304800" y="1143000"/>
          <a:ext cx="8382000" cy="5631534"/>
        </p:xfrm>
        <a:graphic>
          <a:graphicData uri="http://schemas.openxmlformats.org/drawingml/2006/table">
            <a:tbl>
              <a:tblPr firstRow="1" bandRow="1">
                <a:tableStyleId>{5C22544A-7EE6-4342-B048-85BDC9FD1C3A}</a:tableStyleId>
              </a:tblPr>
              <a:tblGrid>
                <a:gridCol w="1463524">
                  <a:extLst>
                    <a:ext uri="{9D8B030D-6E8A-4147-A177-3AD203B41FA5}">
                      <a16:colId xmlns:a16="http://schemas.microsoft.com/office/drawing/2014/main" val="20000"/>
                    </a:ext>
                  </a:extLst>
                </a:gridCol>
                <a:gridCol w="1276745">
                  <a:extLst>
                    <a:ext uri="{9D8B030D-6E8A-4147-A177-3AD203B41FA5}">
                      <a16:colId xmlns:a16="http://schemas.microsoft.com/office/drawing/2014/main" val="20001"/>
                    </a:ext>
                  </a:extLst>
                </a:gridCol>
                <a:gridCol w="1773117">
                  <a:extLst>
                    <a:ext uri="{9D8B030D-6E8A-4147-A177-3AD203B41FA5}">
                      <a16:colId xmlns:a16="http://schemas.microsoft.com/office/drawing/2014/main" val="20002"/>
                    </a:ext>
                  </a:extLst>
                </a:gridCol>
                <a:gridCol w="2005948">
                  <a:extLst>
                    <a:ext uri="{9D8B030D-6E8A-4147-A177-3AD203B41FA5}">
                      <a16:colId xmlns:a16="http://schemas.microsoft.com/office/drawing/2014/main" val="20003"/>
                    </a:ext>
                  </a:extLst>
                </a:gridCol>
                <a:gridCol w="1862666">
                  <a:extLst>
                    <a:ext uri="{9D8B030D-6E8A-4147-A177-3AD203B41FA5}">
                      <a16:colId xmlns:a16="http://schemas.microsoft.com/office/drawing/2014/main" val="20004"/>
                    </a:ext>
                  </a:extLst>
                </a:gridCol>
              </a:tblGrid>
              <a:tr h="678758">
                <a:tc>
                  <a:txBody>
                    <a:bodyPr/>
                    <a:lstStyle/>
                    <a:p>
                      <a:r>
                        <a:rPr lang="en-US" sz="1400" dirty="0">
                          <a:latin typeface="Times New Roman" pitchFamily="18" charset="0"/>
                          <a:cs typeface="Times New Roman" pitchFamily="18" charset="0"/>
                        </a:rPr>
                        <a:t>Fundamentals of Computer</a:t>
                      </a:r>
                      <a:r>
                        <a:rPr lang="en-US" sz="1400" baseline="0" dirty="0">
                          <a:latin typeface="Times New Roman" pitchFamily="18" charset="0"/>
                          <a:cs typeface="Times New Roman" pitchFamily="18" charset="0"/>
                        </a:rPr>
                        <a:t> Systems</a:t>
                      </a:r>
                      <a:endParaRPr lang="en-US" sz="1400" dirty="0">
                        <a:latin typeface="Times New Roman" pitchFamily="18" charset="0"/>
                        <a:cs typeface="Times New Roman" pitchFamily="18" charset="0"/>
                      </a:endParaRPr>
                    </a:p>
                  </a:txBody>
                  <a:tcPr/>
                </a:tc>
                <a:tc>
                  <a:txBody>
                    <a:bodyPr/>
                    <a:lstStyle/>
                    <a:p>
                      <a:r>
                        <a:rPr lang="en-US" sz="1400" dirty="0">
                          <a:latin typeface="Times New Roman" pitchFamily="18" charset="0"/>
                          <a:cs typeface="Times New Roman" pitchFamily="18" charset="0"/>
                        </a:rPr>
                        <a:t>Evaluation of Operating Systems</a:t>
                      </a:r>
                    </a:p>
                  </a:txBody>
                  <a:tcPr/>
                </a:tc>
                <a:tc>
                  <a:txBody>
                    <a:bodyPr/>
                    <a:lstStyle/>
                    <a:p>
                      <a:r>
                        <a:rPr lang="en-US" sz="1400" dirty="0">
                          <a:latin typeface="Times New Roman" pitchFamily="18" charset="0"/>
                          <a:cs typeface="Times New Roman" pitchFamily="18" charset="0"/>
                        </a:rPr>
                        <a:t>Different Classes of Operating Systems</a:t>
                      </a:r>
                    </a:p>
                  </a:txBody>
                  <a:tcPr/>
                </a:tc>
                <a:tc>
                  <a:txBody>
                    <a:bodyPr/>
                    <a:lstStyle/>
                    <a:p>
                      <a:r>
                        <a:rPr lang="en-US" sz="1400" dirty="0">
                          <a:latin typeface="Times New Roman" pitchFamily="18" charset="0"/>
                          <a:cs typeface="Times New Roman" pitchFamily="18" charset="0"/>
                        </a:rPr>
                        <a:t>Operating</a:t>
                      </a:r>
                      <a:r>
                        <a:rPr lang="en-US" sz="1400" baseline="0" dirty="0">
                          <a:latin typeface="Times New Roman" pitchFamily="18" charset="0"/>
                          <a:cs typeface="Times New Roman" pitchFamily="18" charset="0"/>
                        </a:rPr>
                        <a:t> System Components</a:t>
                      </a:r>
                      <a:endParaRPr lang="en-US" sz="1400" dirty="0">
                        <a:latin typeface="Times New Roman" pitchFamily="18" charset="0"/>
                        <a:cs typeface="Times New Roman" pitchFamily="18" charset="0"/>
                      </a:endParaRPr>
                    </a:p>
                  </a:txBody>
                  <a:tcPr/>
                </a:tc>
                <a:tc>
                  <a:txBody>
                    <a:bodyPr/>
                    <a:lstStyle/>
                    <a:p>
                      <a:r>
                        <a:rPr lang="en-US" sz="1400" dirty="0">
                          <a:latin typeface="Times New Roman" pitchFamily="18" charset="0"/>
                          <a:cs typeface="Times New Roman" pitchFamily="18" charset="0"/>
                        </a:rPr>
                        <a:t>Operating System Services</a:t>
                      </a:r>
                    </a:p>
                  </a:txBody>
                  <a:tcPr/>
                </a:tc>
                <a:extLst>
                  <a:ext uri="{0D108BD9-81ED-4DB2-BD59-A6C34878D82A}">
                    <a16:rowId xmlns:a16="http://schemas.microsoft.com/office/drawing/2014/main" val="10000"/>
                  </a:ext>
                </a:extLst>
              </a:tr>
              <a:tr h="282816">
                <a:tc>
                  <a:txBody>
                    <a:bodyPr/>
                    <a:lstStyle/>
                    <a:p>
                      <a:r>
                        <a:rPr lang="en-US" sz="1400" dirty="0">
                          <a:latin typeface="Times New Roman" pitchFamily="18" charset="0"/>
                          <a:cs typeface="Times New Roman" pitchFamily="18" charset="0"/>
                        </a:rPr>
                        <a:t>User</a:t>
                      </a:r>
                    </a:p>
                  </a:txBody>
                  <a:tcPr/>
                </a:tc>
                <a:tc>
                  <a:txBody>
                    <a:bodyPr/>
                    <a:lstStyle/>
                    <a:p>
                      <a:r>
                        <a:rPr lang="en-US" sz="1400" dirty="0">
                          <a:latin typeface="Times New Roman" pitchFamily="18" charset="0"/>
                          <a:cs typeface="Times New Roman" pitchFamily="18" charset="0"/>
                        </a:rPr>
                        <a:t>DOS</a:t>
                      </a:r>
                    </a:p>
                  </a:txBody>
                  <a:tcPr/>
                </a:tc>
                <a:tc>
                  <a:txBody>
                    <a:bodyPr/>
                    <a:lstStyle/>
                    <a:p>
                      <a:r>
                        <a:rPr lang="en-US" sz="1400" dirty="0">
                          <a:latin typeface="Times New Roman" pitchFamily="18" charset="0"/>
                          <a:cs typeface="Times New Roman" pitchFamily="18" charset="0"/>
                        </a:rPr>
                        <a:t>Mainframe Systems</a:t>
                      </a:r>
                    </a:p>
                  </a:txBody>
                  <a:tcPr/>
                </a:tc>
                <a:tc rowSpan="3">
                  <a:txBody>
                    <a:bodyPr/>
                    <a:lstStyle/>
                    <a:p>
                      <a:r>
                        <a:rPr lang="en-US" sz="1400" dirty="0">
                          <a:latin typeface="Times New Roman" pitchFamily="18" charset="0"/>
                          <a:cs typeface="Times New Roman" pitchFamily="18" charset="0"/>
                        </a:rPr>
                        <a:t>Process Management</a:t>
                      </a:r>
                    </a:p>
                  </a:txBody>
                  <a:tcPr/>
                </a:tc>
                <a:tc>
                  <a:txBody>
                    <a:bodyPr/>
                    <a:lstStyle/>
                    <a:p>
                      <a:r>
                        <a:rPr lang="en-US" sz="1400" dirty="0">
                          <a:latin typeface="Times New Roman" pitchFamily="18" charset="0"/>
                          <a:cs typeface="Times New Roman" pitchFamily="18" charset="0"/>
                        </a:rPr>
                        <a:t>User</a:t>
                      </a:r>
                      <a:r>
                        <a:rPr lang="en-US" sz="1400" baseline="0" dirty="0">
                          <a:latin typeface="Times New Roman" pitchFamily="18" charset="0"/>
                          <a:cs typeface="Times New Roman" pitchFamily="18" charset="0"/>
                        </a:rPr>
                        <a:t>  Interface</a:t>
                      </a:r>
                      <a:endParaRPr lang="en-US" sz="1400" dirty="0">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480787">
                <a:tc rowSpan="2">
                  <a:txBody>
                    <a:bodyPr/>
                    <a:lstStyle/>
                    <a:p>
                      <a:r>
                        <a:rPr lang="en-US" sz="1400" dirty="0">
                          <a:latin typeface="Times New Roman" pitchFamily="18" charset="0"/>
                          <a:cs typeface="Times New Roman" pitchFamily="18" charset="0"/>
                        </a:rPr>
                        <a:t>Application and System Program</a:t>
                      </a:r>
                    </a:p>
                  </a:txBody>
                  <a:tcPr/>
                </a:tc>
                <a:tc rowSpan="2">
                  <a:txBody>
                    <a:bodyPr/>
                    <a:lstStyle/>
                    <a:p>
                      <a:r>
                        <a:rPr lang="en-US" sz="1400" dirty="0">
                          <a:latin typeface="Times New Roman" pitchFamily="18" charset="0"/>
                          <a:cs typeface="Times New Roman" pitchFamily="18" charset="0"/>
                        </a:rPr>
                        <a:t>GUI</a:t>
                      </a:r>
                    </a:p>
                  </a:txBody>
                  <a:tcPr/>
                </a:tc>
                <a:tc rowSpan="2">
                  <a:txBody>
                    <a:bodyPr/>
                    <a:lstStyle/>
                    <a:p>
                      <a:r>
                        <a:rPr lang="en-US" sz="1400" dirty="0">
                          <a:latin typeface="Times New Roman" pitchFamily="18" charset="0"/>
                          <a:cs typeface="Times New Roman" pitchFamily="18" charset="0"/>
                        </a:rPr>
                        <a:t>Desktop Systems</a:t>
                      </a:r>
                    </a:p>
                  </a:txBody>
                  <a:tcPr/>
                </a:tc>
                <a:tc vMerge="1">
                  <a:txBody>
                    <a:bodyPr/>
                    <a:lstStyle/>
                    <a:p>
                      <a:endParaRPr lang="en-US" sz="14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Program Execution</a:t>
                      </a:r>
                    </a:p>
                    <a:p>
                      <a:endParaRPr lang="en-US" sz="1400" dirty="0">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480787">
                <a:tc vMerge="1">
                  <a:txBody>
                    <a:bodyPr/>
                    <a:lstStyle/>
                    <a:p>
                      <a:endParaRPr lang="en-US" sz="1400" dirty="0">
                        <a:latin typeface="Times New Roman" pitchFamily="18" charset="0"/>
                        <a:cs typeface="Times New Roman" pitchFamily="18" charset="0"/>
                      </a:endParaRPr>
                    </a:p>
                  </a:txBody>
                  <a:tcPr/>
                </a:tc>
                <a:tc vMerge="1">
                  <a:txBody>
                    <a:bodyPr/>
                    <a:lstStyle/>
                    <a:p>
                      <a:endParaRPr lang="en-US" sz="1400" dirty="0">
                        <a:latin typeface="Times New Roman" pitchFamily="18" charset="0"/>
                        <a:cs typeface="Times New Roman" pitchFamily="18" charset="0"/>
                      </a:endParaRPr>
                    </a:p>
                  </a:txBody>
                  <a:tcPr/>
                </a:tc>
                <a:tc vMerge="1">
                  <a:txBody>
                    <a:bodyPr/>
                    <a:lstStyle/>
                    <a:p>
                      <a:endParaRPr lang="en-US" sz="1400" dirty="0">
                        <a:latin typeface="Times New Roman" pitchFamily="18" charset="0"/>
                        <a:cs typeface="Times New Roman" pitchFamily="18" charset="0"/>
                      </a:endParaRPr>
                    </a:p>
                  </a:txBody>
                  <a:tcPr/>
                </a:tc>
                <a:tc vMerge="1">
                  <a:txBody>
                    <a:bodyPr/>
                    <a:lstStyle/>
                    <a:p>
                      <a:endParaRPr lang="en-US" sz="14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I/O Operations</a:t>
                      </a:r>
                    </a:p>
                    <a:p>
                      <a:endParaRPr lang="en-US" sz="1400" dirty="0">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480787">
                <a:tc>
                  <a:txBody>
                    <a:bodyPr/>
                    <a:lstStyle/>
                    <a:p>
                      <a:r>
                        <a:rPr lang="en-US" sz="1400" dirty="0">
                          <a:latin typeface="Times New Roman" pitchFamily="18" charset="0"/>
                          <a:cs typeface="Times New Roman" pitchFamily="18" charset="0"/>
                        </a:rPr>
                        <a:t>Operating System</a:t>
                      </a:r>
                    </a:p>
                  </a:txBody>
                  <a:tcPr/>
                </a:tc>
                <a:tc>
                  <a:txBody>
                    <a:bodyPr/>
                    <a:lstStyle/>
                    <a:p>
                      <a:r>
                        <a:rPr lang="en-US" sz="1400" dirty="0">
                          <a:latin typeface="Times New Roman" pitchFamily="18" charset="0"/>
                          <a:cs typeface="Times New Roman" pitchFamily="18" charset="0"/>
                        </a:rPr>
                        <a:t>Multi User</a:t>
                      </a:r>
                    </a:p>
                  </a:txBody>
                  <a:tcPr/>
                </a:tc>
                <a:tc>
                  <a:txBody>
                    <a:bodyPr/>
                    <a:lstStyle/>
                    <a:p>
                      <a:r>
                        <a:rPr lang="en-US" sz="1400" dirty="0">
                          <a:latin typeface="Times New Roman" pitchFamily="18" charset="0"/>
                          <a:cs typeface="Times New Roman" pitchFamily="18" charset="0"/>
                        </a:rPr>
                        <a:t>Multiprocessor Systems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Memory Management</a:t>
                      </a:r>
                    </a:p>
                    <a:p>
                      <a:endParaRPr lang="en-US" sz="1400" dirty="0">
                        <a:latin typeface="Times New Roman" pitchFamily="18" charset="0"/>
                        <a:cs typeface="Times New Roman" pitchFamily="18" charset="0"/>
                      </a:endParaRPr>
                    </a:p>
                  </a:txBody>
                  <a:tcPr/>
                </a:tc>
                <a:tc>
                  <a:txBody>
                    <a:bodyPr/>
                    <a:lstStyle/>
                    <a:p>
                      <a:r>
                        <a:rPr lang="en-US" sz="1400" dirty="0">
                          <a:latin typeface="Times New Roman" pitchFamily="18" charset="0"/>
                          <a:cs typeface="Times New Roman" pitchFamily="18" charset="0"/>
                        </a:rPr>
                        <a:t>File System Manipulation</a:t>
                      </a:r>
                    </a:p>
                  </a:txBody>
                  <a:tcPr/>
                </a:tc>
                <a:extLst>
                  <a:ext uri="{0D108BD9-81ED-4DB2-BD59-A6C34878D82A}">
                    <a16:rowId xmlns:a16="http://schemas.microsoft.com/office/drawing/2014/main" val="10004"/>
                  </a:ext>
                </a:extLst>
              </a:tr>
              <a:tr h="480787">
                <a:tc>
                  <a:txBody>
                    <a:bodyPr/>
                    <a:lstStyle/>
                    <a:p>
                      <a:r>
                        <a:rPr lang="en-US" sz="1400" dirty="0">
                          <a:latin typeface="Times New Roman" pitchFamily="18" charset="0"/>
                          <a:cs typeface="Times New Roman" pitchFamily="18" charset="0"/>
                        </a:rPr>
                        <a:t>Hardware</a:t>
                      </a:r>
                    </a:p>
                  </a:txBody>
                  <a:tcPr/>
                </a:tc>
                <a:tc>
                  <a:txBody>
                    <a:bodyPr/>
                    <a:lstStyle/>
                    <a:p>
                      <a:r>
                        <a:rPr lang="en-US" sz="1400" dirty="0">
                          <a:latin typeface="Times New Roman" pitchFamily="18" charset="0"/>
                          <a:cs typeface="Times New Roman" pitchFamily="18" charset="0"/>
                        </a:rPr>
                        <a:t>Multi Processor</a:t>
                      </a:r>
                    </a:p>
                  </a:txBody>
                  <a:tcPr/>
                </a:tc>
                <a:tc>
                  <a:txBody>
                    <a:bodyPr/>
                    <a:lstStyle/>
                    <a:p>
                      <a:r>
                        <a:rPr lang="en-US" sz="1400" dirty="0">
                          <a:latin typeface="Times New Roman" pitchFamily="18" charset="0"/>
                          <a:cs typeface="Times New Roman" pitchFamily="18" charset="0"/>
                        </a:rPr>
                        <a:t>Distributed</a:t>
                      </a:r>
                      <a:r>
                        <a:rPr lang="en-US" sz="1400" baseline="0" dirty="0">
                          <a:latin typeface="Times New Roman" pitchFamily="18" charset="0"/>
                          <a:cs typeface="Times New Roman" pitchFamily="18" charset="0"/>
                        </a:rPr>
                        <a:t> Systems</a:t>
                      </a:r>
                      <a:endParaRPr lang="en-US" sz="14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Storage Management</a:t>
                      </a:r>
                    </a:p>
                    <a:p>
                      <a:endParaRPr lang="en-US" sz="1400" dirty="0">
                        <a:latin typeface="Times New Roman" pitchFamily="18" charset="0"/>
                        <a:cs typeface="Times New Roman" pitchFamily="18" charset="0"/>
                      </a:endParaRPr>
                    </a:p>
                  </a:txBody>
                  <a:tcPr/>
                </a:tc>
                <a:tc>
                  <a:txBody>
                    <a:bodyPr/>
                    <a:lstStyle/>
                    <a:p>
                      <a:r>
                        <a:rPr lang="en-US" sz="1400" dirty="0">
                          <a:latin typeface="Times New Roman" pitchFamily="18" charset="0"/>
                          <a:cs typeface="Times New Roman" pitchFamily="18" charset="0"/>
                        </a:rPr>
                        <a:t>Communication</a:t>
                      </a:r>
                    </a:p>
                  </a:txBody>
                  <a:tcPr/>
                </a:tc>
                <a:extLst>
                  <a:ext uri="{0D108BD9-81ED-4DB2-BD59-A6C34878D82A}">
                    <a16:rowId xmlns:a16="http://schemas.microsoft.com/office/drawing/2014/main" val="10005"/>
                  </a:ext>
                </a:extLst>
              </a:tr>
              <a:tr h="678758">
                <a:tc rowSpan="6">
                  <a:txBody>
                    <a:bodyPr/>
                    <a:lstStyle/>
                    <a:p>
                      <a:endParaRPr lang="en-US" sz="1400" dirty="0">
                        <a:latin typeface="Times New Roman" pitchFamily="18" charset="0"/>
                        <a:cs typeface="Times New Roman" pitchFamily="18" charset="0"/>
                      </a:endParaRPr>
                    </a:p>
                  </a:txBody>
                  <a:tcPr/>
                </a:tc>
                <a:tc>
                  <a:txBody>
                    <a:bodyPr/>
                    <a:lstStyle/>
                    <a:p>
                      <a:r>
                        <a:rPr lang="en-US" sz="1400" dirty="0">
                          <a:latin typeface="Times New Roman" pitchFamily="18" charset="0"/>
                          <a:cs typeface="Times New Roman" pitchFamily="18" charset="0"/>
                        </a:rPr>
                        <a:t>Multi Tasking</a:t>
                      </a:r>
                    </a:p>
                  </a:txBody>
                  <a:tcPr/>
                </a:tc>
                <a:tc>
                  <a:txBody>
                    <a:bodyPr/>
                    <a:lstStyle/>
                    <a:p>
                      <a:r>
                        <a:rPr lang="en-US" sz="1400" dirty="0">
                          <a:latin typeface="Times New Roman" pitchFamily="18" charset="0"/>
                          <a:cs typeface="Times New Roman" pitchFamily="18" charset="0"/>
                        </a:rPr>
                        <a:t>Clustered</a:t>
                      </a:r>
                      <a:r>
                        <a:rPr lang="en-US" sz="1400" baseline="0" dirty="0">
                          <a:latin typeface="Times New Roman" pitchFamily="18" charset="0"/>
                          <a:cs typeface="Times New Roman" pitchFamily="18" charset="0"/>
                        </a:rPr>
                        <a:t> Systems</a:t>
                      </a:r>
                      <a:endParaRPr lang="en-US" sz="14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I/O Systems Management</a:t>
                      </a:r>
                    </a:p>
                    <a:p>
                      <a:endParaRPr lang="en-US" sz="1400" dirty="0">
                        <a:latin typeface="Times New Roman" pitchFamily="18" charset="0"/>
                        <a:cs typeface="Times New Roman" pitchFamily="18" charset="0"/>
                      </a:endParaRPr>
                    </a:p>
                  </a:txBody>
                  <a:tcPr/>
                </a:tc>
                <a:tc>
                  <a:txBody>
                    <a:bodyPr/>
                    <a:lstStyle/>
                    <a:p>
                      <a:r>
                        <a:rPr lang="en-US" sz="1400" dirty="0">
                          <a:latin typeface="Times New Roman" pitchFamily="18" charset="0"/>
                          <a:cs typeface="Times New Roman" pitchFamily="18" charset="0"/>
                        </a:rPr>
                        <a:t>Error Detection</a:t>
                      </a:r>
                    </a:p>
                  </a:txBody>
                  <a:tcPr/>
                </a:tc>
                <a:extLst>
                  <a:ext uri="{0D108BD9-81ED-4DB2-BD59-A6C34878D82A}">
                    <a16:rowId xmlns:a16="http://schemas.microsoft.com/office/drawing/2014/main" val="10006"/>
                  </a:ext>
                </a:extLst>
              </a:tr>
              <a:tr h="480787">
                <a:tc vMerge="1">
                  <a:txBody>
                    <a:bodyPr/>
                    <a:lstStyle/>
                    <a:p>
                      <a:endParaRPr lang="en-US" sz="16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kern="1200" dirty="0">
                          <a:solidFill>
                            <a:schemeClr val="dk1"/>
                          </a:solidFill>
                          <a:latin typeface="Times New Roman" pitchFamily="18" charset="0"/>
                          <a:ea typeface="+mn-ea"/>
                          <a:cs typeface="Times New Roman" pitchFamily="18" charset="0"/>
                        </a:rPr>
                        <a:t>Multi Threading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Real Time Systems</a:t>
                      </a:r>
                    </a:p>
                    <a:p>
                      <a:endParaRPr lang="en-US" sz="1400" dirty="0">
                        <a:latin typeface="Times New Roman" pitchFamily="18" charset="0"/>
                        <a:cs typeface="Times New Roman" pitchFamily="18" charset="0"/>
                      </a:endParaRPr>
                    </a:p>
                  </a:txBody>
                  <a:tcPr/>
                </a:tc>
                <a:tc gridSpan="2">
                  <a:txBody>
                    <a:bodyPr/>
                    <a:lstStyle/>
                    <a:p>
                      <a:pPr algn="ctr"/>
                      <a:r>
                        <a:rPr lang="en-US" sz="1400" dirty="0">
                          <a:latin typeface="Times New Roman" pitchFamily="18" charset="0"/>
                          <a:cs typeface="Times New Roman" pitchFamily="18" charset="0"/>
                        </a:rPr>
                        <a:t>OS With Multiple User:</a:t>
                      </a:r>
                    </a:p>
                  </a:txBody>
                  <a:tcPr/>
                </a:tc>
                <a:tc hMerge="1">
                  <a:txBody>
                    <a:bodyPr/>
                    <a:lstStyle/>
                    <a:p>
                      <a:endParaRPr lang="en-US"/>
                    </a:p>
                  </a:txBody>
                  <a:tcPr/>
                </a:tc>
                <a:extLst>
                  <a:ext uri="{0D108BD9-81ED-4DB2-BD59-A6C34878D82A}">
                    <a16:rowId xmlns:a16="http://schemas.microsoft.com/office/drawing/2014/main" val="10007"/>
                  </a:ext>
                </a:extLst>
              </a:tr>
              <a:tr h="480787">
                <a:tc vMerge="1">
                  <a:txBody>
                    <a:bodyPr/>
                    <a:lstStyle/>
                    <a:p>
                      <a:endParaRPr lang="en-US" sz="1600" dirty="0">
                        <a:latin typeface="Times New Roman" pitchFamily="18" charset="0"/>
                        <a:cs typeface="Times New Roman"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kern="1200" dirty="0">
                          <a:solidFill>
                            <a:schemeClr val="dk1"/>
                          </a:solidFill>
                          <a:latin typeface="Times New Roman" pitchFamily="18" charset="0"/>
                          <a:ea typeface="+mn-ea"/>
                          <a:cs typeface="Times New Roman" pitchFamily="18" charset="0"/>
                        </a:rPr>
                        <a:t>Real time</a:t>
                      </a:r>
                      <a:endParaRPr kumimoji="0" lang="en-US" sz="1400" b="1" kern="1200" dirty="0">
                        <a:solidFill>
                          <a:schemeClr val="dk1"/>
                        </a:solidFill>
                        <a:latin typeface="Times New Roman" pitchFamily="18" charset="0"/>
                        <a:ea typeface="+mn-ea"/>
                        <a:cs typeface="Times New Roman" pitchFamily="18" charset="0"/>
                      </a:endParaRPr>
                    </a:p>
                    <a:p>
                      <a:pPr marL="0" algn="l" rtl="0" eaLnBrk="1" latinLnBrk="0" hangingPunct="1"/>
                      <a:endParaRPr kumimoji="0" lang="en-US" sz="1400" kern="1200" dirty="0">
                        <a:solidFill>
                          <a:schemeClr val="dk1"/>
                        </a:solidFill>
                        <a:latin typeface="Times New Roman" pitchFamily="18" charset="0"/>
                        <a:ea typeface="+mn-ea"/>
                        <a:cs typeface="Times New Roman" pitchFamily="18" charset="0"/>
                      </a:endParaRPr>
                    </a:p>
                  </a:txBody>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Times New Roman" pitchFamily="18" charset="0"/>
                          <a:cs typeface="Times New Roman" pitchFamily="18" charset="0"/>
                        </a:rPr>
                        <a:t>Handheld Systems</a:t>
                      </a:r>
                    </a:p>
                    <a:p>
                      <a:endParaRPr lang="en-US" sz="1400" dirty="0">
                        <a:latin typeface="Times New Roman" pitchFamily="18" charset="0"/>
                        <a:cs typeface="Times New Roman" pitchFamily="18" charset="0"/>
                      </a:endParaRPr>
                    </a:p>
                  </a:txBody>
                  <a:tcPr/>
                </a:tc>
                <a:tc>
                  <a:txBody>
                    <a:bodyPr/>
                    <a:lstStyle/>
                    <a:p>
                      <a:r>
                        <a:rPr lang="en-US" sz="1400" dirty="0">
                          <a:latin typeface="Times New Roman" pitchFamily="18" charset="0"/>
                          <a:cs typeface="Times New Roman" pitchFamily="18" charset="0"/>
                        </a:rPr>
                        <a:t>Networking</a:t>
                      </a:r>
                    </a:p>
                  </a:txBody>
                  <a:tcPr/>
                </a:tc>
                <a:tc>
                  <a:txBody>
                    <a:bodyPr/>
                    <a:lstStyle/>
                    <a:p>
                      <a:r>
                        <a:rPr lang="en-US" sz="1400" dirty="0">
                          <a:latin typeface="Times New Roman" pitchFamily="18" charset="0"/>
                          <a:cs typeface="Times New Roman" pitchFamily="18" charset="0"/>
                        </a:rPr>
                        <a:t>Resource Allocation</a:t>
                      </a:r>
                    </a:p>
                  </a:txBody>
                  <a:tcPr/>
                </a:tc>
                <a:extLst>
                  <a:ext uri="{0D108BD9-81ED-4DB2-BD59-A6C34878D82A}">
                    <a16:rowId xmlns:a16="http://schemas.microsoft.com/office/drawing/2014/main" val="10008"/>
                  </a:ext>
                </a:extLst>
              </a:tr>
              <a:tr h="132333">
                <a:tc vMerge="1">
                  <a:txBody>
                    <a:bodyPr/>
                    <a:lstStyle/>
                    <a:p>
                      <a:endParaRPr lang="en-US"/>
                    </a:p>
                  </a:txBody>
                  <a:tcPr/>
                </a:tc>
                <a:tc row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400" kern="1200" dirty="0">
                          <a:solidFill>
                            <a:schemeClr val="dk1"/>
                          </a:solidFill>
                          <a:latin typeface="Times New Roman" pitchFamily="18" charset="0"/>
                          <a:ea typeface="+mn-ea"/>
                          <a:cs typeface="Times New Roman" pitchFamily="18" charset="0"/>
                        </a:rPr>
                        <a:t>Mobile </a:t>
                      </a:r>
                    </a:p>
                    <a:p>
                      <a:pPr marL="0" algn="l" rtl="0" eaLnBrk="1" latinLnBrk="0" hangingPunct="1"/>
                      <a:endParaRPr kumimoji="0" lang="en-US" sz="1400" b="1" kern="1200" dirty="0">
                        <a:solidFill>
                          <a:schemeClr val="dk1"/>
                        </a:solidFill>
                        <a:latin typeface="Times New Roman" pitchFamily="18" charset="0"/>
                        <a:ea typeface="+mn-ea"/>
                        <a:cs typeface="Times New Roman" pitchFamily="18" charset="0"/>
                      </a:endParaRPr>
                    </a:p>
                  </a:txBody>
                  <a:tcPr/>
                </a:tc>
                <a:tc vMerge="1">
                  <a:txBody>
                    <a:bodyPr/>
                    <a:lstStyle/>
                    <a:p>
                      <a:endParaRPr lang="en-US"/>
                    </a:p>
                  </a:txBody>
                  <a:tcPr/>
                </a:tc>
                <a:tc rowSpan="3">
                  <a:txBody>
                    <a:bodyPr/>
                    <a:lstStyle/>
                    <a:p>
                      <a:r>
                        <a:rPr lang="en-US" sz="1400" dirty="0">
                          <a:latin typeface="Times New Roman" pitchFamily="18" charset="0"/>
                          <a:cs typeface="Times New Roman" pitchFamily="18" charset="0"/>
                        </a:rPr>
                        <a:t>Protection  &amp; Security</a:t>
                      </a:r>
                    </a:p>
                  </a:txBody>
                  <a:tcPr/>
                </a:tc>
                <a:tc rowSpan="2">
                  <a:txBody>
                    <a:bodyPr/>
                    <a:lstStyle/>
                    <a:p>
                      <a:r>
                        <a:rPr lang="en-US" sz="1400" dirty="0">
                          <a:latin typeface="Times New Roman" pitchFamily="18" charset="0"/>
                          <a:cs typeface="Times New Roman" pitchFamily="18" charset="0"/>
                        </a:rPr>
                        <a:t>Accounting</a:t>
                      </a:r>
                    </a:p>
                  </a:txBody>
                  <a:tcPr/>
                </a:tc>
                <a:extLst>
                  <a:ext uri="{0D108BD9-81ED-4DB2-BD59-A6C34878D82A}">
                    <a16:rowId xmlns:a16="http://schemas.microsoft.com/office/drawing/2014/main" val="10009"/>
                  </a:ext>
                </a:extLst>
              </a:tr>
              <a:tr h="150482">
                <a:tc vMerge="1">
                  <a:txBody>
                    <a:bodyPr/>
                    <a:lstStyle/>
                    <a:p>
                      <a:endParaRPr lang="en-US"/>
                    </a:p>
                  </a:txBody>
                  <a:tcPr/>
                </a:tc>
                <a:tc vMerge="1">
                  <a:txBody>
                    <a:bodyPr/>
                    <a:lstStyle/>
                    <a:p>
                      <a:endParaRPr lang="en-US"/>
                    </a:p>
                  </a:txBody>
                  <a:tcPr/>
                </a:tc>
                <a:tc rowSpan="2">
                  <a:txBody>
                    <a:bodyPr/>
                    <a:lstStyle/>
                    <a:p>
                      <a:r>
                        <a:rPr lang="en-US" sz="1400" dirty="0">
                          <a:latin typeface="Times New Roman" pitchFamily="18" charset="0"/>
                          <a:cs typeface="Times New Roman" pitchFamily="18" charset="0"/>
                        </a:rPr>
                        <a:t>Open Source System</a:t>
                      </a:r>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0"/>
                  </a:ext>
                </a:extLst>
              </a:tr>
              <a:tr h="449934">
                <a:tc vMerge="1">
                  <a:txBody>
                    <a:bodyPr/>
                    <a:lstStyle/>
                    <a:p>
                      <a:endParaRPr lang="en-US" sz="1600" dirty="0">
                        <a:latin typeface="Times New Roman" pitchFamily="18" charset="0"/>
                        <a:cs typeface="Times New Roman" pitchFamily="18" charset="0"/>
                      </a:endParaRPr>
                    </a:p>
                  </a:txBody>
                  <a:tcPr/>
                </a:tc>
                <a:tc vMerge="1">
                  <a:txBody>
                    <a:bodyPr/>
                    <a:lstStyle/>
                    <a:p>
                      <a:pPr marL="0" algn="l" rtl="0" eaLnBrk="1" latinLnBrk="0" hangingPunct="1"/>
                      <a:endParaRPr kumimoji="0" lang="en-US" sz="1200" kern="1200" dirty="0">
                        <a:solidFill>
                          <a:schemeClr val="dk1"/>
                        </a:solidFill>
                        <a:latin typeface="Times New Roman" pitchFamily="18" charset="0"/>
                        <a:ea typeface="+mn-ea"/>
                        <a:cs typeface="Times New Roman" pitchFamily="18" charset="0"/>
                      </a:endParaRPr>
                    </a:p>
                  </a:txBody>
                  <a:tcPr/>
                </a:tc>
                <a:tc vMerge="1">
                  <a:txBody>
                    <a:bodyPr/>
                    <a:lstStyle/>
                    <a:p>
                      <a:endParaRPr lang="en-US" sz="1600" dirty="0">
                        <a:latin typeface="Times New Roman" pitchFamily="18" charset="0"/>
                        <a:cs typeface="Times New Roman" pitchFamily="18" charset="0"/>
                      </a:endParaRPr>
                    </a:p>
                  </a:txBody>
                  <a:tcPr/>
                </a:tc>
                <a:tc vMerge="1">
                  <a:txBody>
                    <a:bodyPr/>
                    <a:lstStyle/>
                    <a:p>
                      <a:endParaRPr lang="en-US" sz="1600" dirty="0">
                        <a:latin typeface="Times New Roman" pitchFamily="18" charset="0"/>
                        <a:cs typeface="Times New Roman" pitchFamily="18" charset="0"/>
                      </a:endParaRPr>
                    </a:p>
                  </a:txBody>
                  <a:tcPr/>
                </a:tc>
                <a:tc>
                  <a:txBody>
                    <a:bodyPr/>
                    <a:lstStyle/>
                    <a:p>
                      <a:r>
                        <a:rPr lang="en-US" sz="1400" dirty="0">
                          <a:latin typeface="Times New Roman" pitchFamily="18" charset="0"/>
                          <a:cs typeface="Times New Roman" pitchFamily="18" charset="0"/>
                        </a:rPr>
                        <a:t>Protection &amp; Security</a:t>
                      </a:r>
                    </a:p>
                  </a:txBody>
                  <a:tcPr/>
                </a:tc>
                <a:extLst>
                  <a:ext uri="{0D108BD9-81ED-4DB2-BD59-A6C34878D82A}">
                    <a16:rowId xmlns:a16="http://schemas.microsoft.com/office/drawing/2014/main" val="10011"/>
                  </a:ext>
                </a:extLst>
              </a:tr>
            </a:tbl>
          </a:graphicData>
        </a:graphic>
      </p:graphicFrame>
      <p:sp>
        <p:nvSpPr>
          <p:cNvPr id="7"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152400" y="685800"/>
            <a:ext cx="8610600" cy="5791200"/>
          </a:xfrm>
        </p:spPr>
        <p:txBody>
          <a:bodyPr>
            <a:normAutofit/>
          </a:bodyPr>
          <a:lstStyle/>
          <a:p>
            <a:pPr marL="425196" lvl="0" indent="-342900">
              <a:buNone/>
            </a:pPr>
            <a:r>
              <a:rPr lang="en-US" sz="1600" dirty="0">
                <a:latin typeface="Times New Roman" panose="02020603050405020304" pitchFamily="18" charset="0"/>
                <a:cs typeface="Times New Roman" panose="02020603050405020304" pitchFamily="18" charset="0"/>
              </a:rPr>
              <a:t>2.     Non- volatile memory [Secondary Memory - slow to access but offer higher memory capacity]</a:t>
            </a:r>
          </a:p>
          <a:p>
            <a:pPr marL="568325" lvl="1" indent="-222250">
              <a:lnSpc>
                <a:spcPct val="160000"/>
              </a:lnSpc>
            </a:pPr>
            <a:r>
              <a:rPr lang="en-US" sz="1400" dirty="0">
                <a:latin typeface="Times New Roman" panose="02020603050405020304" pitchFamily="18" charset="0"/>
                <a:cs typeface="Times New Roman" panose="02020603050405020304" pitchFamily="18" charset="0"/>
                <a:hlinkClick r:id="rId2" tooltip="Non-volatile memory"/>
              </a:rPr>
              <a:t>Non-volatile memory</a:t>
            </a:r>
            <a:r>
              <a:rPr lang="en-US" sz="1400" dirty="0">
                <a:latin typeface="Times New Roman" panose="02020603050405020304" pitchFamily="18" charset="0"/>
                <a:cs typeface="Times New Roman" panose="02020603050405020304" pitchFamily="18" charset="0"/>
              </a:rPr>
              <a:t> is computer memory that can retain the stored information even when not powered.</a:t>
            </a:r>
          </a:p>
          <a:p>
            <a:pPr marL="346075" lvl="1" indent="0">
              <a:lnSpc>
                <a:spcPct val="160000"/>
              </a:lnSpc>
              <a:buNone/>
            </a:pPr>
            <a:r>
              <a:rPr lang="en-US" sz="1400" dirty="0">
                <a:latin typeface="Times New Roman" panose="02020603050405020304" pitchFamily="18" charset="0"/>
                <a:cs typeface="Times New Roman" panose="02020603050405020304" pitchFamily="18" charset="0"/>
              </a:rPr>
              <a:t>	Ex: ROM – Read Only </a:t>
            </a:r>
            <a:r>
              <a:rPr lang="en-US" sz="1600" dirty="0">
                <a:latin typeface="Times New Roman" panose="02020603050405020304" pitchFamily="18" charset="0"/>
                <a:cs typeface="Times New Roman" panose="02020603050405020304" pitchFamily="18" charset="0"/>
              </a:rPr>
              <a:t>Memory,  hard disk etc...</a:t>
            </a:r>
          </a:p>
          <a:p>
            <a:pPr marL="425196" indent="-342900">
              <a:buNone/>
            </a:pPr>
            <a:endParaRPr lang="en-US" sz="1400" dirty="0">
              <a:latin typeface="Times New Roman" pitchFamily="18" charset="0"/>
              <a:cs typeface="Times New Roman" pitchFamily="18" charset="0"/>
            </a:endParaRPr>
          </a:p>
          <a:p>
            <a:pPr>
              <a:buNone/>
            </a:pPr>
            <a:endParaRPr lang="en-US" sz="1100" dirty="0">
              <a:latin typeface="Times New Roman" pitchFamily="18" charset="0"/>
              <a:cs typeface="Times New Roman" pitchFamily="18" charset="0"/>
            </a:endParaRPr>
          </a:p>
        </p:txBody>
      </p:sp>
      <p:pic>
        <p:nvPicPr>
          <p:cNvPr id="6" name="Picture 5" descr="Hard disk.jpg"/>
          <p:cNvPicPr>
            <a:picLocks noChangeAspect="1"/>
          </p:cNvPicPr>
          <p:nvPr/>
        </p:nvPicPr>
        <p:blipFill>
          <a:blip r:embed="rId3" cstate="print"/>
          <a:stretch>
            <a:fillRect/>
          </a:stretch>
        </p:blipFill>
        <p:spPr>
          <a:xfrm>
            <a:off x="4267200" y="2590800"/>
            <a:ext cx="4023360" cy="3581400"/>
          </a:xfrm>
          <a:prstGeom prst="rect">
            <a:avLst/>
          </a:prstGeom>
        </p:spPr>
      </p:pic>
      <p:pic>
        <p:nvPicPr>
          <p:cNvPr id="7" name="Picture 6" descr="rom-read-only-memory-chip.jpg"/>
          <p:cNvPicPr>
            <a:picLocks noChangeAspect="1"/>
          </p:cNvPicPr>
          <p:nvPr/>
        </p:nvPicPr>
        <p:blipFill>
          <a:blip r:embed="rId4" cstate="print"/>
          <a:stretch>
            <a:fillRect/>
          </a:stretch>
        </p:blipFill>
        <p:spPr>
          <a:xfrm>
            <a:off x="304800" y="2590800"/>
            <a:ext cx="3753640" cy="3581400"/>
          </a:xfrm>
          <a:prstGeom prst="rect">
            <a:avLst/>
          </a:prstGeom>
        </p:spPr>
      </p:pic>
      <p:sp>
        <p:nvSpPr>
          <p:cNvPr id="8"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1066800" y="762000"/>
            <a:ext cx="7924800" cy="5486400"/>
          </a:xfrm>
        </p:spPr>
        <p:txBody>
          <a:bodyPr>
            <a:normAutofit/>
          </a:bodyPr>
          <a:lstStyle/>
          <a:p>
            <a:pPr marL="425196" indent="-342900">
              <a:buFont typeface="+mj-lt"/>
              <a:buAutoNum type="arabicPeriod"/>
            </a:pPr>
            <a:endParaRPr lang="en-US" sz="1400" dirty="0">
              <a:latin typeface="Times New Roman" pitchFamily="18" charset="0"/>
              <a:cs typeface="Times New Roman" pitchFamily="18" charset="0"/>
            </a:endParaRPr>
          </a:p>
          <a:p>
            <a:pPr>
              <a:buNone/>
            </a:pPr>
            <a:endParaRPr lang="en-US" sz="1100" dirty="0">
              <a:latin typeface="Times New Roman" pitchFamily="18" charset="0"/>
              <a:cs typeface="Times New Roman" pitchFamily="18" charset="0"/>
            </a:endParaRPr>
          </a:p>
        </p:txBody>
      </p:sp>
      <p:pic>
        <p:nvPicPr>
          <p:cNvPr id="6" name="Picture 5" descr="Master-boot-record-picture.gif"/>
          <p:cNvPicPr>
            <a:picLocks noChangeAspect="1"/>
          </p:cNvPicPr>
          <p:nvPr/>
        </p:nvPicPr>
        <p:blipFill>
          <a:blip r:embed="rId2" cstate="print"/>
          <a:stretch>
            <a:fillRect/>
          </a:stretch>
        </p:blipFill>
        <p:spPr>
          <a:xfrm>
            <a:off x="685800" y="1295400"/>
            <a:ext cx="7106894" cy="4419600"/>
          </a:xfrm>
          <a:prstGeom prst="rect">
            <a:avLst/>
          </a:prstGeom>
        </p:spPr>
      </p:pic>
      <p:sp>
        <p:nvSpPr>
          <p:cNvPr id="7"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228600" y="762000"/>
            <a:ext cx="8458200" cy="5638800"/>
          </a:xfrm>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I/O devices:</a:t>
            </a:r>
          </a:p>
          <a:p>
            <a:pPr marL="568325" lvl="1" indent="-222250">
              <a:lnSpc>
                <a:spcPct val="160000"/>
              </a:lnSpc>
            </a:pPr>
            <a:r>
              <a:rPr lang="en-US" sz="1400" dirty="0">
                <a:latin typeface="Times New Roman" panose="02020603050405020304" pitchFamily="18" charset="0"/>
                <a:cs typeface="Times New Roman" panose="02020603050405020304" pitchFamily="18" charset="0"/>
              </a:rPr>
              <a:t>Input/output device is a </a:t>
            </a:r>
            <a:r>
              <a:rPr lang="en-US" sz="1400" dirty="0">
                <a:latin typeface="Times New Roman" panose="02020603050405020304" pitchFamily="18" charset="0"/>
                <a:cs typeface="Times New Roman" panose="02020603050405020304" pitchFamily="18" charset="0"/>
                <a:hlinkClick r:id="rId2"/>
              </a:rPr>
              <a:t>hardware</a:t>
            </a:r>
            <a:r>
              <a:rPr lang="en-US" sz="1400" dirty="0">
                <a:latin typeface="Times New Roman" panose="02020603050405020304" pitchFamily="18" charset="0"/>
                <a:cs typeface="Times New Roman" panose="02020603050405020304" pitchFamily="18" charset="0"/>
              </a:rPr>
              <a:t> device that accepts inputted information and also has the capability of outputting that information.</a:t>
            </a:r>
          </a:p>
          <a:p>
            <a:pPr>
              <a:buNone/>
            </a:pPr>
            <a:r>
              <a:rPr lang="en-US" sz="1400" dirty="0">
                <a:latin typeface="Times New Roman" panose="02020603050405020304" pitchFamily="18" charset="0"/>
                <a:cs typeface="Times New Roman" panose="02020603050405020304" pitchFamily="18" charset="0"/>
              </a:rPr>
              <a:t>		Ex: Keyboard, mouse, monitor etc...</a:t>
            </a:r>
          </a:p>
          <a:p>
            <a:pPr marL="425196" indent="-342900">
              <a:buFont typeface="+mj-lt"/>
              <a:buAutoNum type="arabicPeriod"/>
            </a:pPr>
            <a:endParaRPr lang="en-US" sz="1400" dirty="0">
              <a:latin typeface="Times New Roman" panose="02020603050405020304" pitchFamily="18" charset="0"/>
              <a:cs typeface="Times New Roman" panose="02020603050405020304" pitchFamily="18" charset="0"/>
            </a:endParaRPr>
          </a:p>
          <a:p>
            <a:pPr>
              <a:buNone/>
            </a:pPr>
            <a:endParaRPr lang="en-US" sz="1100" dirty="0">
              <a:latin typeface="Times New Roman" pitchFamily="18" charset="0"/>
              <a:cs typeface="Times New Roman" pitchFamily="18" charset="0"/>
            </a:endParaRPr>
          </a:p>
        </p:txBody>
      </p:sp>
      <p:pic>
        <p:nvPicPr>
          <p:cNvPr id="6" name="Picture 5" descr="IO Devices.png"/>
          <p:cNvPicPr>
            <a:picLocks noChangeAspect="1"/>
          </p:cNvPicPr>
          <p:nvPr/>
        </p:nvPicPr>
        <p:blipFill>
          <a:blip r:embed="rId3" cstate="print"/>
          <a:stretch>
            <a:fillRect/>
          </a:stretch>
        </p:blipFill>
        <p:spPr>
          <a:xfrm>
            <a:off x="381000" y="2133600"/>
            <a:ext cx="7391400" cy="4267200"/>
          </a:xfrm>
          <a:prstGeom prst="rect">
            <a:avLst/>
          </a:prstGeom>
        </p:spPr>
      </p:pic>
      <p:sp>
        <p:nvSpPr>
          <p:cNvPr id="7"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
          </p:nvPr>
        </p:nvSpPr>
        <p:spPr>
          <a:xfrm>
            <a:off x="228600" y="762000"/>
            <a:ext cx="8534400" cy="5715000"/>
          </a:xfrm>
        </p:spPr>
        <p:txBody>
          <a:bodyPr>
            <a:normAutofit/>
          </a:bodyPr>
          <a:lstStyle/>
          <a:p>
            <a:pPr>
              <a:buNone/>
            </a:pPr>
            <a:endParaRPr lang="en-US" sz="1400" dirty="0"/>
          </a:p>
          <a:p>
            <a:endParaRPr lang="en-US" sz="1400" dirty="0"/>
          </a:p>
          <a:p>
            <a:pPr>
              <a:buNone/>
            </a:pPr>
            <a:endParaRPr lang="en-US" sz="1400" dirty="0"/>
          </a:p>
          <a:p>
            <a:pPr>
              <a:buNone/>
            </a:pPr>
            <a:endParaRPr lang="en-US" sz="1400" dirty="0"/>
          </a:p>
          <a:p>
            <a:pPr>
              <a:buNone/>
            </a:pPr>
            <a:endParaRPr lang="en-US" sz="1400" dirty="0"/>
          </a:p>
          <a:p>
            <a:pPr>
              <a:buNone/>
            </a:pPr>
            <a:endParaRPr lang="en-US" sz="1400" dirty="0"/>
          </a:p>
          <a:p>
            <a:pPr>
              <a:buNone/>
            </a:pPr>
            <a:endParaRPr lang="en-US" sz="1400" dirty="0"/>
          </a:p>
          <a:p>
            <a:pPr>
              <a:buNone/>
            </a:pPr>
            <a:endParaRPr lang="en-US" sz="1400" dirty="0"/>
          </a:p>
          <a:p>
            <a:pPr>
              <a:buNone/>
            </a:pPr>
            <a:endParaRPr lang="en-US" sz="1400" dirty="0"/>
          </a:p>
          <a:p>
            <a:pPr>
              <a:buNone/>
            </a:pPr>
            <a:endParaRPr lang="en-US" sz="1400" dirty="0"/>
          </a:p>
          <a:p>
            <a:pPr>
              <a:buNone/>
            </a:pPr>
            <a:endParaRPr lang="en-US" sz="1400" dirty="0"/>
          </a:p>
          <a:p>
            <a:pPr>
              <a:buNone/>
            </a:pPr>
            <a:endParaRPr lang="en-US" sz="1400" dirty="0"/>
          </a:p>
          <a:p>
            <a:pPr>
              <a:buNone/>
            </a:pPr>
            <a:endParaRPr lang="en-US" sz="1400" dirty="0"/>
          </a:p>
          <a:p>
            <a:pPr>
              <a:buNone/>
            </a:pPr>
            <a:endParaRPr lang="en-US" sz="1400" dirty="0"/>
          </a:p>
          <a:p>
            <a:pPr>
              <a:buNone/>
            </a:pPr>
            <a:endParaRPr lang="en-US" sz="1400" dirty="0"/>
          </a:p>
          <a:p>
            <a:pPr>
              <a:buNone/>
            </a:pPr>
            <a:endParaRPr lang="en-US" sz="1400" dirty="0"/>
          </a:p>
          <a:p>
            <a:pPr>
              <a:buNone/>
            </a:pPr>
            <a:endParaRPr lang="en-US" sz="1400" dirty="0"/>
          </a:p>
          <a:p>
            <a:pPr>
              <a:buNone/>
            </a:pPr>
            <a:endParaRPr lang="en-US" sz="1100" dirty="0">
              <a:latin typeface="Times New Roman" pitchFamily="18" charset="0"/>
              <a:cs typeface="Times New Roman" pitchFamily="18" charset="0"/>
            </a:endParaRPr>
          </a:p>
        </p:txBody>
      </p:sp>
      <p:pic>
        <p:nvPicPr>
          <p:cNvPr id="7" name="Picture 6" descr="motherboard1_large.gif"/>
          <p:cNvPicPr>
            <a:picLocks noChangeAspect="1"/>
          </p:cNvPicPr>
          <p:nvPr/>
        </p:nvPicPr>
        <p:blipFill>
          <a:blip r:embed="rId2" cstate="print"/>
          <a:stretch>
            <a:fillRect/>
          </a:stretch>
        </p:blipFill>
        <p:spPr>
          <a:xfrm>
            <a:off x="381000" y="785446"/>
            <a:ext cx="7898745" cy="5113735"/>
          </a:xfrm>
          <a:prstGeom prst="rect">
            <a:avLst/>
          </a:prstGeom>
        </p:spPr>
      </p:pic>
      <p:sp>
        <p:nvSpPr>
          <p:cNvPr id="6" name="Title 1"/>
          <p:cNvSpPr txBox="1">
            <a:spLocks/>
          </p:cNvSpPr>
          <p:nvPr/>
        </p:nvSpPr>
        <p:spPr>
          <a:xfrm>
            <a:off x="152400" y="152400"/>
            <a:ext cx="8610600" cy="381000"/>
          </a:xfrm>
          <a:prstGeom prst="rect">
            <a:avLst/>
          </a:prstGeom>
        </p:spPr>
        <p:style>
          <a:lnRef idx="2">
            <a:schemeClr val="accent1"/>
          </a:lnRef>
          <a:fillRef idx="1">
            <a:schemeClr val="lt1"/>
          </a:fillRef>
          <a:effectRef idx="0">
            <a:schemeClr val="accent1"/>
          </a:effectRef>
          <a:fontRef idx="minor">
            <a:schemeClr val="dk1"/>
          </a:fontRef>
        </p:style>
        <p:txBody>
          <a:bodyPr vert="horz" anchor="b">
            <a:normAutofit/>
          </a:bodyPr>
          <a:lstStyle>
            <a:lvl1pPr algn="l" rtl="0" eaLnBrk="1" latinLnBrk="0" hangingPunct="1">
              <a:spcBef>
                <a:spcPct val="0"/>
              </a:spcBef>
              <a:buNone/>
              <a:defRPr kumimoji="0" sz="3000" b="0" kern="1200" cap="small" baseline="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1600" b="1" dirty="0">
                <a:latin typeface="Times New Roman" pitchFamily="18" charset="0"/>
                <a:cs typeface="Times New Roman" pitchFamily="18" charset="0"/>
              </a:rPr>
              <a:t>Operating Systems</a:t>
            </a:r>
            <a:endParaRPr lang="en-US" sz="1600" dirty="0">
              <a:latin typeface="Times New Roman" pitchFamily="18" charset="0"/>
              <a:cs typeface="Times New Roman"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10858</TotalTime>
  <Words>4469</Words>
  <Application>Microsoft Office PowerPoint</Application>
  <PresentationFormat>On-screen Show (4:3)</PresentationFormat>
  <Paragraphs>801</Paragraphs>
  <Slides>59</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Calibri</vt:lpstr>
      <vt:lpstr>Century Schoolbook</vt:lpstr>
      <vt:lpstr>Times New Roman</vt:lpstr>
      <vt:lpstr>Wingdings</vt:lpstr>
      <vt:lpstr>Wingdings 2</vt:lpstr>
      <vt:lpstr>Oriel</vt:lpstr>
      <vt:lpstr>Operating Systems (2015R Regulation)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Various Generation of Computer Systems</vt:lpstr>
      <vt:lpstr>PowerPoint Presentation</vt:lpstr>
      <vt:lpstr>The Structure of the Operating System</vt:lpstr>
      <vt:lpstr>PowerPoint Presentation</vt:lpstr>
      <vt:lpstr>PowerPoint Presentation</vt:lpstr>
      <vt:lpstr>Classes of Operating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Bicycle -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an Operating System</dc:title>
  <dc:creator>CSK</dc:creator>
  <cp:lastModifiedBy>Selvanathan N</cp:lastModifiedBy>
  <cp:revision>563</cp:revision>
  <dcterms:created xsi:type="dcterms:W3CDTF">2006-08-16T00:00:00Z</dcterms:created>
  <dcterms:modified xsi:type="dcterms:W3CDTF">2023-02-27T01:50:14Z</dcterms:modified>
</cp:coreProperties>
</file>